
<file path=[Content_Types].xml><?xml version="1.0" encoding="utf-8"?>
<Types xmlns="http://schemas.openxmlformats.org/package/2006/content-types">
  <Default Extension="png" ContentType="image/png"/>
  <Default Extension="jfif" ContentType="image/j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8"/>
  </p:notesMasterIdLst>
  <p:sldIdLst>
    <p:sldId id="256" r:id="rId2"/>
    <p:sldId id="258" r:id="rId3"/>
    <p:sldId id="277" r:id="rId4"/>
    <p:sldId id="273" r:id="rId5"/>
    <p:sldId id="257" r:id="rId6"/>
    <p:sldId id="266" r:id="rId7"/>
    <p:sldId id="263" r:id="rId8"/>
    <p:sldId id="261" r:id="rId9"/>
    <p:sldId id="264" r:id="rId10"/>
    <p:sldId id="275" r:id="rId11"/>
    <p:sldId id="274" r:id="rId12"/>
    <p:sldId id="269" r:id="rId13"/>
    <p:sldId id="268" r:id="rId14"/>
    <p:sldId id="270" r:id="rId15"/>
    <p:sldId id="272" r:id="rId16"/>
    <p:sldId id="259" r:id="rId17"/>
  </p:sldIdLst>
  <p:sldSz cx="18288000" cy="10287000"/>
  <p:notesSz cx="6858000" cy="9144000"/>
  <p:embeddedFontLst>
    <p:embeddedFont>
      <p:font typeface="Sigher" panose="020B0604020202020204" charset="0"/>
      <p:regular r:id="rId19"/>
    </p:embeddedFont>
    <p:embeddedFont>
      <p:font typeface="Cerebri Light" panose="020B0604020202020204" charset="0"/>
      <p:regular r:id="rId20"/>
    </p:embeddedFont>
    <p:embeddedFont>
      <p:font typeface="Raleway" panose="020B0604020202020204" charset="0"/>
      <p:regular r:id="rId21"/>
    </p:embeddedFont>
    <p:embeddedFont>
      <p:font typeface="Broadway" panose="04040905080B02020502" pitchFamily="82" charset="0"/>
      <p:regular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Agrandir Grand Medium" panose="020B0604020202020204" charset="0"/>
      <p:regular r:id="rId27"/>
    </p:embeddedFont>
    <p:embeddedFont>
      <p:font typeface="Cerebri Heavy" panose="020B0604020202020204" charset="0"/>
      <p:regular r:id="rId28"/>
    </p:embeddedFont>
    <p:embeddedFont>
      <p:font typeface="Cerebri" panose="020B0604020202020204" charset="0"/>
      <p:regular r:id="rId29"/>
    </p:embeddedFont>
    <p:embeddedFont>
      <p:font typeface="Agrandir Grand Heavy" panose="020B0604020202020204" charset="0"/>
      <p:regular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DE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5501" autoAdjust="0"/>
  </p:normalViewPr>
  <p:slideViewPr>
    <p:cSldViewPr>
      <p:cViewPr varScale="1">
        <p:scale>
          <a:sx n="58" d="100"/>
          <a:sy n="58" d="100"/>
        </p:scale>
        <p:origin x="48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80A73B-5849-4254-A5EF-69C913B82E13}" type="datetimeFigureOut">
              <a:rPr lang="en-US" smtClean="0"/>
              <a:t>5/6/2026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70B7F1-99F4-4B4F-B986-A8E95AA791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404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70B7F1-99F4-4B4F-B986-A8E95AA791A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24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7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2.png"/><Relationship Id="rId5" Type="http://schemas.openxmlformats.org/officeDocument/2006/relationships/image" Target="../media/image7.svg"/><Relationship Id="rId10" Type="http://schemas.openxmlformats.org/officeDocument/2006/relationships/image" Target="../media/image11.sv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12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5" Type="http://schemas.openxmlformats.org/officeDocument/2006/relationships/image" Target="../media/image7.svg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image" Target="../media/image11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5.png"/><Relationship Id="rId7" Type="http://schemas.openxmlformats.org/officeDocument/2006/relationships/image" Target="../media/image9.sv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9.png"/><Relationship Id="rId10" Type="http://schemas.openxmlformats.org/officeDocument/2006/relationships/image" Target="../media/image2.png"/><Relationship Id="rId9" Type="http://schemas.openxmlformats.org/officeDocument/2006/relationships/image" Target="../media/image11.svg"/><Relationship Id="rId1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5.jpeg"/><Relationship Id="rId7" Type="http://schemas.openxmlformats.org/officeDocument/2006/relationships/image" Target="../media/image9.svg"/><Relationship Id="rId12" Type="http://schemas.openxmlformats.org/officeDocument/2006/relationships/image" Target="../media/image14.jf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3.jpeg"/><Relationship Id="rId10" Type="http://schemas.openxmlformats.org/officeDocument/2006/relationships/image" Target="../media/image2.png"/><Relationship Id="rId9" Type="http://schemas.openxmlformats.org/officeDocument/2006/relationships/image" Target="../media/image11.svg"/><Relationship Id="rId14" Type="http://schemas.openxmlformats.org/officeDocument/2006/relationships/image" Target="../media/image16.jf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7" Type="http://schemas.openxmlformats.org/officeDocument/2006/relationships/image" Target="../media/image18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2.png"/><Relationship Id="rId9" Type="http://schemas.openxmlformats.org/officeDocument/2006/relationships/image" Target="../media/image11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5.svg"/><Relationship Id="rId7" Type="http://schemas.openxmlformats.org/officeDocument/2006/relationships/image" Target="../media/image18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.png"/><Relationship Id="rId5" Type="http://schemas.openxmlformats.org/officeDocument/2006/relationships/image" Target="../media/image7.svg"/><Relationship Id="rId10" Type="http://schemas.openxmlformats.org/officeDocument/2006/relationships/image" Target="../media/image21.png"/><Relationship Id="rId4" Type="http://schemas.openxmlformats.org/officeDocument/2006/relationships/image" Target="../media/image4.png"/><Relationship Id="rId9" Type="http://schemas.openxmlformats.org/officeDocument/2006/relationships/image" Target="../media/image11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373372" y="3323187"/>
            <a:ext cx="9541256" cy="5514051"/>
          </a:xfrm>
          <a:custGeom>
            <a:avLst/>
            <a:gdLst/>
            <a:ahLst/>
            <a:cxnLst/>
            <a:rect l="l" t="t" r="r" b="b"/>
            <a:pathLst>
              <a:path w="9541256" h="5514051">
                <a:moveTo>
                  <a:pt x="0" y="0"/>
                </a:moveTo>
                <a:lnTo>
                  <a:pt x="9541256" y="0"/>
                </a:lnTo>
                <a:lnTo>
                  <a:pt x="9541256" y="5514050"/>
                </a:lnTo>
                <a:lnTo>
                  <a:pt x="0" y="55140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AutoShape 3"/>
          <p:cNvSpPr/>
          <p:nvPr/>
        </p:nvSpPr>
        <p:spPr>
          <a:xfrm>
            <a:off x="1028700" y="9777645"/>
            <a:ext cx="16230600" cy="0"/>
          </a:xfrm>
          <a:prstGeom prst="line">
            <a:avLst/>
          </a:prstGeom>
          <a:ln w="19050" cap="rnd">
            <a:solidFill>
              <a:srgbClr val="243B3B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595345" y="8848609"/>
            <a:ext cx="1162050" cy="1162050"/>
            <a:chOff x="0" y="0"/>
            <a:chExt cx="1708150" cy="170815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706883" cy="1708150"/>
            </a:xfrm>
            <a:custGeom>
              <a:avLst/>
              <a:gdLst/>
              <a:ahLst/>
              <a:cxnLst/>
              <a:rect l="l" t="t" r="r" b="b"/>
              <a:pathLst>
                <a:path w="1706883" h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E55B58"/>
            </a:solidFill>
          </p:spPr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 rot="3038614">
            <a:off x="14453105" y="5129316"/>
            <a:ext cx="1002289" cy="425092"/>
            <a:chOff x="0" y="0"/>
            <a:chExt cx="2527300" cy="107188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527300" cy="1071880"/>
            </a:xfrm>
            <a:custGeom>
              <a:avLst/>
              <a:gdLst/>
              <a:ahLst/>
              <a:cxnLst/>
              <a:rect l="l" t="t" r="r" b="b"/>
              <a:pathLst>
                <a:path w="2527300" h="1071880">
                  <a:moveTo>
                    <a:pt x="260350" y="1071880"/>
                  </a:moveTo>
                  <a:lnTo>
                    <a:pt x="0" y="914400"/>
                  </a:lnTo>
                  <a:lnTo>
                    <a:pt x="524510" y="48260"/>
                  </a:lnTo>
                  <a:lnTo>
                    <a:pt x="941070" y="516890"/>
                  </a:lnTo>
                  <a:lnTo>
                    <a:pt x="1245870" y="0"/>
                  </a:lnTo>
                  <a:lnTo>
                    <a:pt x="1604010" y="500380"/>
                  </a:lnTo>
                  <a:lnTo>
                    <a:pt x="1941830" y="15240"/>
                  </a:lnTo>
                  <a:lnTo>
                    <a:pt x="2527300" y="787400"/>
                  </a:lnTo>
                  <a:lnTo>
                    <a:pt x="2284730" y="971550"/>
                  </a:lnTo>
                  <a:lnTo>
                    <a:pt x="1951990" y="533400"/>
                  </a:lnTo>
                  <a:lnTo>
                    <a:pt x="1607820" y="1028700"/>
                  </a:lnTo>
                  <a:lnTo>
                    <a:pt x="1271270" y="557530"/>
                  </a:lnTo>
                  <a:lnTo>
                    <a:pt x="990600" y="1031240"/>
                  </a:lnTo>
                  <a:lnTo>
                    <a:pt x="571500" y="560070"/>
                  </a:lnTo>
                  <a:close/>
                </a:path>
              </a:pathLst>
            </a:custGeom>
            <a:solidFill>
              <a:srgbClr val="E55B58"/>
            </a:solidFill>
          </p:spPr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 rot="-2103068">
            <a:off x="13222247" y="8526825"/>
            <a:ext cx="1178452" cy="620825"/>
            <a:chOff x="0" y="0"/>
            <a:chExt cx="1610360" cy="848360"/>
          </a:xfrm>
        </p:grpSpPr>
        <p:sp>
          <p:nvSpPr>
            <p:cNvPr id="9" name="Freeform 9"/>
            <p:cNvSpPr/>
            <p:nvPr/>
          </p:nvSpPr>
          <p:spPr>
            <a:xfrm>
              <a:off x="278" y="0"/>
              <a:ext cx="1611075" cy="848360"/>
            </a:xfrm>
            <a:custGeom>
              <a:avLst/>
              <a:gdLst/>
              <a:ahLst/>
              <a:cxnLst/>
              <a:rect l="l" t="t" r="r" b="b"/>
              <a:pathLst>
                <a:path w="1611075" h="848360">
                  <a:moveTo>
                    <a:pt x="234672" y="848360"/>
                  </a:moveTo>
                  <a:cubicBezTo>
                    <a:pt x="204192" y="848360"/>
                    <a:pt x="173712" y="842010"/>
                    <a:pt x="143232" y="829310"/>
                  </a:cubicBezTo>
                  <a:cubicBezTo>
                    <a:pt x="23852" y="778510"/>
                    <a:pt x="-32028" y="641350"/>
                    <a:pt x="18772" y="521970"/>
                  </a:cubicBezTo>
                  <a:cubicBezTo>
                    <a:pt x="152122" y="204470"/>
                    <a:pt x="460732" y="0"/>
                    <a:pt x="804902" y="0"/>
                  </a:cubicBezTo>
                  <a:cubicBezTo>
                    <a:pt x="1149072" y="0"/>
                    <a:pt x="1457682" y="204470"/>
                    <a:pt x="1592302" y="521970"/>
                  </a:cubicBezTo>
                  <a:cubicBezTo>
                    <a:pt x="1643102" y="641350"/>
                    <a:pt x="1587222" y="779780"/>
                    <a:pt x="1467842" y="829310"/>
                  </a:cubicBezTo>
                  <a:cubicBezTo>
                    <a:pt x="1348462" y="880110"/>
                    <a:pt x="1210032" y="824230"/>
                    <a:pt x="1160502" y="704850"/>
                  </a:cubicBezTo>
                  <a:cubicBezTo>
                    <a:pt x="1099542" y="562610"/>
                    <a:pt x="959842" y="469900"/>
                    <a:pt x="804902" y="469900"/>
                  </a:cubicBezTo>
                  <a:cubicBezTo>
                    <a:pt x="649962" y="469900"/>
                    <a:pt x="511532" y="562610"/>
                    <a:pt x="450572" y="704850"/>
                  </a:cubicBezTo>
                  <a:cubicBezTo>
                    <a:pt x="413742" y="793750"/>
                    <a:pt x="326112" y="848360"/>
                    <a:pt x="234672" y="848360"/>
                  </a:cubicBezTo>
                  <a:close/>
                </a:path>
              </a:pathLst>
            </a:custGeom>
            <a:solidFill>
              <a:srgbClr val="E55B58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-1273131" y="1166269"/>
            <a:ext cx="17960931" cy="2486410"/>
            <a:chOff x="-3069108" y="183426"/>
            <a:chExt cx="23947908" cy="3315213"/>
          </a:xfrm>
        </p:grpSpPr>
        <p:sp>
          <p:nvSpPr>
            <p:cNvPr id="11" name="TextBox 11"/>
            <p:cNvSpPr txBox="1"/>
            <p:nvPr/>
          </p:nvSpPr>
          <p:spPr>
            <a:xfrm>
              <a:off x="-762000" y="1771671"/>
              <a:ext cx="21640800" cy="17269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142"/>
                </a:lnSpc>
              </a:pPr>
              <a:r>
                <a:rPr lang="en-US" sz="9600" b="1" dirty="0" smtClean="0">
                  <a:solidFill>
                    <a:srgbClr val="E55B58"/>
                  </a:solidFill>
                  <a:latin typeface="Broadway" panose="04040905080B02020502" pitchFamily="82" charset="0"/>
                  <a:ea typeface="Agrandir Grand Heavy"/>
                  <a:cs typeface="Times New Roman" panose="02020603050405020304" pitchFamily="18" charset="0"/>
                  <a:sym typeface="Agrandir Grand Heavy"/>
                </a:rPr>
                <a:t>HỖ TRỢ LẪN NHAU</a:t>
              </a:r>
              <a:endParaRPr lang="en-US" sz="9600" b="1" dirty="0">
                <a:solidFill>
                  <a:srgbClr val="E55B58"/>
                </a:solidFill>
                <a:latin typeface="Broadway" panose="04040905080B02020502" pitchFamily="82" charset="0"/>
                <a:ea typeface="Agrandir Grand Heavy"/>
                <a:cs typeface="Times New Roman" panose="02020603050405020304" pitchFamily="18" charset="0"/>
                <a:sym typeface="Agrandir Grand Heavy"/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-3069108" y="183426"/>
              <a:ext cx="21640800" cy="10088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879"/>
                </a:lnSpc>
              </a:pPr>
              <a:r>
                <a:rPr lang="en-US" sz="5400" b="1" dirty="0" smtClean="0">
                  <a:solidFill>
                    <a:srgbClr val="E55B58"/>
                  </a:solidFill>
                  <a:latin typeface="Arial" panose="020B0604020202020204" pitchFamily="34" charset="0"/>
                  <a:ea typeface="Agrandir Grand Medium"/>
                  <a:cs typeface="Arial" panose="020B0604020202020204" pitchFamily="34" charset="0"/>
                  <a:sym typeface="Agrandir Grand Medium"/>
                </a:rPr>
                <a:t>CHỦ ĐỀ 6:</a:t>
              </a:r>
              <a:endParaRPr lang="en-US" sz="5400" b="1" dirty="0">
                <a:solidFill>
                  <a:srgbClr val="E55B58"/>
                </a:solidFill>
                <a:latin typeface="Arial" panose="020B0604020202020204" pitchFamily="34" charset="0"/>
                <a:ea typeface="Agrandir Grand Medium"/>
                <a:cs typeface="Arial" panose="020B0604020202020204" pitchFamily="34" charset="0"/>
                <a:sym typeface="Agrandir Grand Medium"/>
              </a:endParaRP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028700" y="5663460"/>
            <a:ext cx="3161952" cy="837458"/>
            <a:chOff x="0" y="-28575"/>
            <a:chExt cx="4215937" cy="1116610"/>
          </a:xfrm>
        </p:grpSpPr>
        <p:sp>
          <p:nvSpPr>
            <p:cNvPr id="14" name="TextBox 14"/>
            <p:cNvSpPr txBox="1"/>
            <p:nvPr/>
          </p:nvSpPr>
          <p:spPr>
            <a:xfrm>
              <a:off x="0" y="630216"/>
              <a:ext cx="3608190" cy="4578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940"/>
                </a:lnSpc>
                <a:spcBef>
                  <a:spcPts val="2205"/>
                </a:spcBef>
              </a:pPr>
              <a:endParaRPr lang="en-US" sz="2100" dirty="0">
                <a:solidFill>
                  <a:srgbClr val="243B3B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28575"/>
              <a:ext cx="4215937" cy="4354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500"/>
                </a:lnSpc>
                <a:spcBef>
                  <a:spcPts val="1875"/>
                </a:spcBef>
              </a:pPr>
              <a:endParaRPr lang="en-US" sz="2500" b="1" dirty="0">
                <a:solidFill>
                  <a:srgbClr val="ED3D3D"/>
                </a:solidFill>
                <a:latin typeface="Agrandir Grand Heavy"/>
                <a:ea typeface="Agrandir Grand Heavy"/>
                <a:cs typeface="Agrandir Grand Heavy"/>
                <a:sym typeface="Agrandir Grand Heavy"/>
              </a:endParaRPr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89" y="130441"/>
            <a:ext cx="2020563" cy="5567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4A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0"/>
            <a:ext cx="16306800" cy="13345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ts val="11999"/>
              </a:lnSpc>
              <a:spcBef>
                <a:spcPct val="0"/>
              </a:spcBef>
            </a:pPr>
            <a:r>
              <a:rPr lang="en-US" sz="6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Sigher"/>
                <a:cs typeface="Times New Roman" panose="02020603050405020304" pitchFamily="18" charset="0"/>
                <a:sym typeface="Sigher"/>
              </a:rPr>
              <a:t>Cách</a:t>
            </a:r>
            <a:r>
              <a:rPr lang="en-US" sz="60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Sigher"/>
                <a:cs typeface="Times New Roman" panose="02020603050405020304" pitchFamily="18" charset="0"/>
                <a:sym typeface="Sigher"/>
              </a:rPr>
              <a:t> </a:t>
            </a:r>
            <a:r>
              <a:rPr lang="en-US" sz="6000" b="1" err="1" smtClean="0">
                <a:solidFill>
                  <a:srgbClr val="FFFF00"/>
                </a:solidFill>
                <a:latin typeface="Times New Roman" panose="02020603050405020304" pitchFamily="18" charset="0"/>
                <a:ea typeface="Sigher"/>
                <a:cs typeface="Times New Roman" panose="02020603050405020304" pitchFamily="18" charset="0"/>
                <a:sym typeface="Sigher"/>
              </a:rPr>
              <a:t>nộp</a:t>
            </a:r>
            <a:r>
              <a:rPr lang="en-US" sz="6000" b="1" smtClean="0">
                <a:solidFill>
                  <a:srgbClr val="FFFF00"/>
                </a:solidFill>
                <a:latin typeface="Times New Roman" panose="02020603050405020304" pitchFamily="18" charset="0"/>
                <a:ea typeface="Sigher"/>
                <a:cs typeface="Times New Roman" panose="02020603050405020304" pitchFamily="18" charset="0"/>
                <a:sym typeface="Sigher"/>
              </a:rPr>
              <a:t> </a:t>
            </a:r>
            <a:r>
              <a:rPr lang="en-US" sz="6000" b="1">
                <a:solidFill>
                  <a:srgbClr val="FFFF00"/>
                </a:solidFill>
                <a:latin typeface="Times New Roman" panose="02020603050405020304" pitchFamily="18" charset="0"/>
                <a:ea typeface="Sigher"/>
                <a:cs typeface="Times New Roman" panose="02020603050405020304" pitchFamily="18" charset="0"/>
                <a:sym typeface="Sigher"/>
              </a:rPr>
              <a:t>đơn khiếu nại khi </a:t>
            </a:r>
            <a:r>
              <a:rPr lang="en-US" sz="6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Sigher"/>
                <a:cs typeface="Times New Roman" panose="02020603050405020304" pitchFamily="18" charset="0"/>
                <a:sym typeface="Sigher"/>
              </a:rPr>
              <a:t>bị</a:t>
            </a:r>
            <a:r>
              <a:rPr lang="en-US" sz="60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Sigher"/>
                <a:cs typeface="Times New Roman" panose="02020603050405020304" pitchFamily="18" charset="0"/>
                <a:sym typeface="Sigher"/>
              </a:rPr>
              <a:t> </a:t>
            </a:r>
            <a:r>
              <a:rPr lang="en-US" sz="6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Sigher"/>
                <a:cs typeface="Times New Roman" panose="02020603050405020304" pitchFamily="18" charset="0"/>
                <a:sym typeface="Sigher"/>
              </a:rPr>
              <a:t>quấy</a:t>
            </a:r>
            <a:r>
              <a:rPr lang="en-US" sz="60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Sigher"/>
                <a:cs typeface="Times New Roman" panose="02020603050405020304" pitchFamily="18" charset="0"/>
                <a:sym typeface="Sigher"/>
              </a:rPr>
              <a:t> </a:t>
            </a:r>
            <a:r>
              <a:rPr lang="en-US" sz="6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Sigher"/>
                <a:cs typeface="Times New Roman" panose="02020603050405020304" pitchFamily="18" charset="0"/>
                <a:sym typeface="Sigher"/>
              </a:rPr>
              <a:t>rối</a:t>
            </a:r>
            <a:r>
              <a:rPr lang="en-US" sz="60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Sigher"/>
                <a:cs typeface="Times New Roman" panose="02020603050405020304" pitchFamily="18" charset="0"/>
                <a:sym typeface="Sigher"/>
              </a:rPr>
              <a:t> </a:t>
            </a:r>
            <a:r>
              <a:rPr lang="en-US" sz="6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Sigher"/>
                <a:cs typeface="Times New Roman" panose="02020603050405020304" pitchFamily="18" charset="0"/>
                <a:sym typeface="Sigher"/>
              </a:rPr>
              <a:t>tình</a:t>
            </a:r>
            <a:r>
              <a:rPr lang="en-US" sz="60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Sigher"/>
                <a:cs typeface="Times New Roman" panose="02020603050405020304" pitchFamily="18" charset="0"/>
                <a:sym typeface="Sigher"/>
              </a:rPr>
              <a:t> </a:t>
            </a:r>
            <a:r>
              <a:rPr lang="en-US" sz="6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Sigher"/>
                <a:cs typeface="Times New Roman" panose="02020603050405020304" pitchFamily="18" charset="0"/>
                <a:sym typeface="Sigher"/>
              </a:rPr>
              <a:t>dục</a:t>
            </a:r>
            <a:r>
              <a:rPr lang="en-US" sz="60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Sigher"/>
                <a:cs typeface="Times New Roman" panose="02020603050405020304" pitchFamily="18" charset="0"/>
                <a:sym typeface="Sigher"/>
              </a:rPr>
              <a:t> ?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874154" y="1797663"/>
            <a:ext cx="4193146" cy="254181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5334000" y="2763502"/>
            <a:ext cx="1066800" cy="610135"/>
          </a:xfrm>
          <a:prstGeom prst="rightArrow">
            <a:avLst/>
          </a:prstGeom>
          <a:solidFill>
            <a:srgbClr val="DDDE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7848600" y="4533900"/>
            <a:ext cx="609600" cy="873388"/>
          </a:xfrm>
          <a:prstGeom prst="downArrow">
            <a:avLst/>
          </a:prstGeom>
          <a:solidFill>
            <a:srgbClr val="DDDE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288962" y="1840731"/>
            <a:ext cx="350466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/>
              <a:t>Nhân</a:t>
            </a:r>
            <a:r>
              <a:rPr lang="en-US" sz="3000" b="1" dirty="0"/>
              <a:t> </a:t>
            </a:r>
            <a:r>
              <a:rPr lang="en-US" sz="3000" b="1" dirty="0" err="1"/>
              <a:t>viên</a:t>
            </a:r>
            <a:r>
              <a:rPr lang="en-US" sz="3000" b="1" dirty="0"/>
              <a:t> </a:t>
            </a:r>
            <a:r>
              <a:rPr lang="en-US" sz="3000" dirty="0" err="1"/>
              <a:t>hoặc</a:t>
            </a:r>
            <a:r>
              <a:rPr lang="en-US" sz="3000" dirty="0"/>
              <a:t> </a:t>
            </a:r>
            <a:r>
              <a:rPr lang="en-US" sz="3000" b="1" dirty="0" err="1"/>
              <a:t>người</a:t>
            </a:r>
            <a:r>
              <a:rPr lang="en-US" sz="3000" b="1" dirty="0"/>
              <a:t> </a:t>
            </a:r>
            <a:r>
              <a:rPr lang="en-US" sz="3000" b="1" dirty="0" err="1"/>
              <a:t>làm</a:t>
            </a:r>
            <a:r>
              <a:rPr lang="en-US" sz="3000" b="1" dirty="0"/>
              <a:t> </a:t>
            </a:r>
            <a:r>
              <a:rPr lang="en-US" sz="3000" b="1" dirty="0" err="1"/>
              <a:t>chứng</a:t>
            </a:r>
            <a:r>
              <a:rPr lang="en-US" sz="3000" b="1" dirty="0"/>
              <a:t>, </a:t>
            </a:r>
            <a:r>
              <a:rPr lang="en-US" sz="3000" b="1" dirty="0" err="1"/>
              <a:t>người</a:t>
            </a:r>
            <a:r>
              <a:rPr lang="en-US" sz="3000" b="1" dirty="0"/>
              <a:t> </a:t>
            </a:r>
            <a:r>
              <a:rPr lang="en-US" sz="3000" b="1" dirty="0" err="1"/>
              <a:t>thừa</a:t>
            </a:r>
            <a:r>
              <a:rPr lang="en-US" sz="3000" b="1" dirty="0"/>
              <a:t> </a:t>
            </a:r>
            <a:r>
              <a:rPr lang="en-US" sz="3000" b="1" dirty="0" err="1"/>
              <a:t>kế</a:t>
            </a:r>
            <a:r>
              <a:rPr lang="en-US" sz="3000" b="1" dirty="0"/>
              <a:t> </a:t>
            </a:r>
            <a:r>
              <a:rPr lang="en-US" sz="3000" b="1" dirty="0" err="1"/>
              <a:t>hợp</a:t>
            </a:r>
            <a:r>
              <a:rPr lang="en-US" sz="3000" b="1" dirty="0"/>
              <a:t> </a:t>
            </a:r>
            <a:r>
              <a:rPr lang="en-US" sz="3000" b="1" dirty="0" err="1" smtClean="0"/>
              <a:t>pháp</a:t>
            </a:r>
            <a:r>
              <a:rPr lang="en-US" sz="3000" b="1" dirty="0" smtClean="0"/>
              <a:t> </a:t>
            </a:r>
            <a:r>
              <a:rPr lang="en-US" sz="3000" dirty="0" err="1" smtClean="0"/>
              <a:t>khi</a:t>
            </a:r>
            <a:r>
              <a:rPr lang="en-US" sz="3000" dirty="0" smtClean="0"/>
              <a:t> </a:t>
            </a:r>
            <a:r>
              <a:rPr lang="en-US" sz="3000" dirty="0" err="1" smtClean="0"/>
              <a:t>được</a:t>
            </a:r>
            <a:r>
              <a:rPr lang="en-US" sz="3000" dirty="0" smtClean="0"/>
              <a:t> </a:t>
            </a:r>
            <a:r>
              <a:rPr lang="en-US" sz="3000" dirty="0" err="1" smtClean="0"/>
              <a:t>sự</a:t>
            </a:r>
            <a:r>
              <a:rPr lang="en-US" sz="3000" dirty="0" smtClean="0"/>
              <a:t> </a:t>
            </a:r>
            <a:r>
              <a:rPr lang="en-US" sz="3000" dirty="0" err="1" smtClean="0"/>
              <a:t>đồng</a:t>
            </a:r>
            <a:r>
              <a:rPr lang="en-US" sz="3000" dirty="0" smtClean="0"/>
              <a:t> ý </a:t>
            </a:r>
            <a:r>
              <a:rPr lang="en-US" sz="3000" dirty="0" err="1" smtClean="0"/>
              <a:t>của</a:t>
            </a:r>
            <a:r>
              <a:rPr lang="en-US" sz="3000" dirty="0" smtClean="0"/>
              <a:t> </a:t>
            </a:r>
            <a:r>
              <a:rPr lang="en-US" sz="3000" dirty="0" err="1" smtClean="0"/>
              <a:t>nạn</a:t>
            </a:r>
            <a:r>
              <a:rPr lang="en-US" sz="3000" dirty="0" smtClean="0"/>
              <a:t> </a:t>
            </a:r>
            <a:r>
              <a:rPr lang="en-US" sz="3000" dirty="0" err="1" smtClean="0"/>
              <a:t>nhân</a:t>
            </a:r>
            <a:endParaRPr lang="en-US" sz="3000" dirty="0"/>
          </a:p>
        </p:txBody>
      </p:sp>
      <p:sp>
        <p:nvSpPr>
          <p:cNvPr id="11" name="Rounded Rectangle 10"/>
          <p:cNvSpPr/>
          <p:nvPr/>
        </p:nvSpPr>
        <p:spPr>
          <a:xfrm>
            <a:off x="6633692" y="1783614"/>
            <a:ext cx="3119907" cy="26970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72677" y="2162628"/>
            <a:ext cx="282852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/>
              <a:t>Ban </a:t>
            </a:r>
            <a:r>
              <a:rPr lang="en-US" sz="3000" b="1" dirty="0" err="1" smtClean="0"/>
              <a:t>Phòng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chống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quấy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rối</a:t>
            </a:r>
            <a:r>
              <a:rPr lang="en-US" sz="3000" b="1" dirty="0" smtClean="0"/>
              <a:t> </a:t>
            </a:r>
            <a:r>
              <a:rPr lang="en-US" sz="3000" b="1" err="1" smtClean="0"/>
              <a:t>tình</a:t>
            </a:r>
            <a:r>
              <a:rPr lang="en-US" sz="3000" b="1" smtClean="0"/>
              <a:t> dục của Công ty </a:t>
            </a:r>
            <a:endParaRPr lang="en-US" sz="3000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7086600" y="5524500"/>
            <a:ext cx="9829800" cy="3886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373922" y="6036439"/>
            <a:ext cx="923767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3000" b="1" dirty="0" err="1" smtClean="0"/>
              <a:t>Khiếu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nại</a:t>
            </a:r>
            <a:r>
              <a:rPr lang="en-US" sz="3000" b="1" dirty="0" smtClean="0"/>
              <a:t> </a:t>
            </a:r>
            <a:r>
              <a:rPr lang="en-US" sz="3000" dirty="0" err="1" smtClean="0"/>
              <a:t>nên</a:t>
            </a:r>
            <a:r>
              <a:rPr lang="en-US" sz="3000" dirty="0" smtClean="0"/>
              <a:t> </a:t>
            </a:r>
            <a:r>
              <a:rPr lang="en-US" sz="3000" b="1" dirty="0" err="1" smtClean="0"/>
              <a:t>được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báo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cáo</a:t>
            </a:r>
            <a:r>
              <a:rPr lang="en-US" sz="3000" b="1" dirty="0" smtClean="0"/>
              <a:t> </a:t>
            </a:r>
            <a:r>
              <a:rPr lang="en-US" sz="3000" err="1" smtClean="0"/>
              <a:t>cho</a:t>
            </a:r>
            <a:r>
              <a:rPr lang="en-US" sz="3000" smtClean="0"/>
              <a:t> Ban PC QRTD </a:t>
            </a:r>
            <a:r>
              <a:rPr lang="en-US" sz="3000" b="1" dirty="0" err="1" smtClean="0"/>
              <a:t>bằng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văn</a:t>
            </a:r>
            <a:r>
              <a:rPr lang="en-US" sz="3000" b="1" dirty="0" smtClean="0"/>
              <a:t> </a:t>
            </a:r>
            <a:r>
              <a:rPr lang="en-US" sz="3000" b="1" err="1" smtClean="0"/>
              <a:t>bản</a:t>
            </a:r>
            <a:r>
              <a:rPr lang="en-US" sz="3000" b="1" smtClean="0"/>
              <a:t> </a:t>
            </a:r>
            <a:r>
              <a:rPr lang="en-US" sz="3000" smtClean="0"/>
              <a:t>(nếu </a:t>
            </a:r>
            <a:r>
              <a:rPr lang="en-US" sz="3000" dirty="0" err="1" smtClean="0"/>
              <a:t>nạn</a:t>
            </a:r>
            <a:r>
              <a:rPr lang="en-US" sz="3000" dirty="0" smtClean="0"/>
              <a:t> </a:t>
            </a:r>
            <a:r>
              <a:rPr lang="en-US" sz="3000" dirty="0" err="1" smtClean="0"/>
              <a:t>nhân</a:t>
            </a:r>
            <a:r>
              <a:rPr lang="en-US" sz="3000" dirty="0" smtClean="0"/>
              <a:t> </a:t>
            </a:r>
            <a:r>
              <a:rPr lang="en-US" sz="3000" dirty="0" err="1" smtClean="0"/>
              <a:t>không</a:t>
            </a:r>
            <a:r>
              <a:rPr lang="en-US" sz="3000" dirty="0" smtClean="0"/>
              <a:t> </a:t>
            </a:r>
            <a:r>
              <a:rPr lang="en-US" sz="3000" dirty="0" err="1" smtClean="0"/>
              <a:t>biết</a:t>
            </a:r>
            <a:r>
              <a:rPr lang="en-US" sz="3000" dirty="0" smtClean="0"/>
              <a:t> </a:t>
            </a:r>
            <a:r>
              <a:rPr lang="en-US" sz="3000" dirty="0" err="1" smtClean="0"/>
              <a:t>đọc</a:t>
            </a:r>
            <a:r>
              <a:rPr lang="en-US" sz="3000" dirty="0" smtClean="0"/>
              <a:t> </a:t>
            </a:r>
            <a:r>
              <a:rPr lang="en-US" sz="3000" dirty="0" err="1" smtClean="0"/>
              <a:t>hoặc</a:t>
            </a:r>
            <a:r>
              <a:rPr lang="en-US" sz="3000" dirty="0" smtClean="0"/>
              <a:t> </a:t>
            </a:r>
            <a:r>
              <a:rPr lang="en-US" sz="3000" dirty="0" err="1" smtClean="0"/>
              <a:t>viết</a:t>
            </a:r>
            <a:r>
              <a:rPr lang="en-US" sz="3000" dirty="0" smtClean="0"/>
              <a:t> Ban </a:t>
            </a:r>
            <a:r>
              <a:rPr lang="en-US" sz="3000" dirty="0" err="1" smtClean="0"/>
              <a:t>sẽ</a:t>
            </a:r>
            <a:r>
              <a:rPr lang="en-US" sz="3000" dirty="0" smtClean="0"/>
              <a:t> </a:t>
            </a:r>
            <a:r>
              <a:rPr lang="en-US" sz="3000" dirty="0" err="1" smtClean="0"/>
              <a:t>hỗ</a:t>
            </a:r>
            <a:r>
              <a:rPr lang="en-US" sz="3000" dirty="0" smtClean="0"/>
              <a:t> </a:t>
            </a:r>
            <a:r>
              <a:rPr lang="en-US" sz="3000" dirty="0" err="1" smtClean="0"/>
              <a:t>trợ</a:t>
            </a:r>
            <a:r>
              <a:rPr lang="en-US" sz="3000" dirty="0" smtClean="0"/>
              <a:t> </a:t>
            </a:r>
            <a:r>
              <a:rPr lang="en-US" sz="3000" dirty="0" err="1" smtClean="0"/>
              <a:t>để</a:t>
            </a:r>
            <a:r>
              <a:rPr lang="en-US" sz="3000" dirty="0" smtClean="0"/>
              <a:t> </a:t>
            </a:r>
            <a:r>
              <a:rPr lang="en-US" sz="3000" dirty="0" err="1" smtClean="0"/>
              <a:t>họ</a:t>
            </a:r>
            <a:r>
              <a:rPr lang="en-US" sz="3000" dirty="0" smtClean="0"/>
              <a:t> </a:t>
            </a:r>
            <a:r>
              <a:rPr lang="en-US" sz="3000" err="1" smtClean="0"/>
              <a:t>có</a:t>
            </a:r>
            <a:r>
              <a:rPr lang="en-US" sz="3000" smtClean="0"/>
              <a:t> thể </a:t>
            </a:r>
            <a:r>
              <a:rPr lang="en-US" sz="3000" dirty="0" err="1" smtClean="0"/>
              <a:t>khiếu</a:t>
            </a:r>
            <a:r>
              <a:rPr lang="en-US" sz="3000" dirty="0" smtClean="0"/>
              <a:t> </a:t>
            </a:r>
            <a:r>
              <a:rPr lang="en-US" sz="3000" dirty="0" err="1" smtClean="0"/>
              <a:t>nại</a:t>
            </a:r>
            <a:r>
              <a:rPr lang="en-US" sz="3000" dirty="0" smtClean="0"/>
              <a:t> </a:t>
            </a:r>
            <a:r>
              <a:rPr lang="en-US" sz="3000" dirty="0" err="1" smtClean="0"/>
              <a:t>bằng</a:t>
            </a:r>
            <a:r>
              <a:rPr lang="en-US" sz="3000" dirty="0" smtClean="0"/>
              <a:t> </a:t>
            </a:r>
            <a:r>
              <a:rPr lang="en-US" sz="3000" dirty="0" err="1" smtClean="0"/>
              <a:t>văn</a:t>
            </a:r>
            <a:r>
              <a:rPr lang="en-US" sz="3000" dirty="0" smtClean="0"/>
              <a:t> </a:t>
            </a:r>
            <a:r>
              <a:rPr lang="en-US" sz="3000" err="1" smtClean="0"/>
              <a:t>bản</a:t>
            </a:r>
            <a:r>
              <a:rPr lang="en-US" sz="3000" smtClean="0"/>
              <a:t>)</a:t>
            </a:r>
          </a:p>
          <a:p>
            <a:endParaRPr lang="en-US" sz="3000" dirty="0" smtClean="0"/>
          </a:p>
          <a:p>
            <a:pPr marL="285750" indent="-285750">
              <a:buFontTx/>
              <a:buChar char="-"/>
            </a:pPr>
            <a:r>
              <a:rPr lang="en-US" sz="3000" smtClean="0"/>
              <a:t>Ban </a:t>
            </a:r>
            <a:r>
              <a:rPr lang="en-US" sz="3000" dirty="0" err="1" smtClean="0"/>
              <a:t>sẽ</a:t>
            </a:r>
            <a:r>
              <a:rPr lang="en-US" sz="3000" dirty="0" smtClean="0"/>
              <a:t> </a:t>
            </a:r>
            <a:r>
              <a:rPr lang="en-US" sz="3000" b="1" dirty="0" err="1" smtClean="0"/>
              <a:t>điều</a:t>
            </a:r>
            <a:r>
              <a:rPr lang="en-US" sz="3000" b="1" dirty="0" smtClean="0"/>
              <a:t> </a:t>
            </a:r>
            <a:r>
              <a:rPr lang="en-US" sz="3000" b="1" err="1" smtClean="0"/>
              <a:t>tra</a:t>
            </a:r>
            <a:r>
              <a:rPr lang="en-US" sz="3000" b="1" smtClean="0"/>
              <a:t> &amp; Nộp </a:t>
            </a:r>
            <a:r>
              <a:rPr lang="en-US" sz="3000" b="1" dirty="0" err="1" smtClean="0"/>
              <a:t>báo</a:t>
            </a:r>
            <a:r>
              <a:rPr lang="en-US" sz="3000" b="1" dirty="0" smtClean="0"/>
              <a:t> </a:t>
            </a:r>
            <a:r>
              <a:rPr lang="en-US" sz="3000" b="1" err="1" smtClean="0"/>
              <a:t>cáo</a:t>
            </a:r>
            <a:r>
              <a:rPr lang="en-US" sz="3000" b="1" smtClean="0"/>
              <a:t> kết quả </a:t>
            </a:r>
            <a:r>
              <a:rPr lang="en-US" sz="3000" smtClean="0"/>
              <a:t>cho BTGĐ </a:t>
            </a:r>
            <a:r>
              <a:rPr lang="en-US" sz="3000" smtClean="0">
                <a:sym typeface="Wingdings" panose="05000000000000000000" pitchFamily="2" charset="2"/>
              </a:rPr>
              <a:t> </a:t>
            </a:r>
            <a:r>
              <a:rPr lang="en-US" sz="3000" b="1" smtClean="0">
                <a:sym typeface="Wingdings" panose="05000000000000000000" pitchFamily="2" charset="2"/>
              </a:rPr>
              <a:t>BTGĐ</a:t>
            </a:r>
            <a:r>
              <a:rPr lang="en-US" sz="3000" smtClean="0">
                <a:sym typeface="Wingdings" panose="05000000000000000000" pitchFamily="2" charset="2"/>
              </a:rPr>
              <a:t> </a:t>
            </a:r>
            <a:r>
              <a:rPr lang="en-US" sz="3000" b="1" smtClean="0"/>
              <a:t>đưa </a:t>
            </a:r>
            <a:r>
              <a:rPr lang="en-US" sz="3000" b="1" dirty="0" err="1" smtClean="0"/>
              <a:t>ra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phương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án</a:t>
            </a:r>
            <a:r>
              <a:rPr lang="en-US" sz="3000" b="1" dirty="0" smtClean="0"/>
              <a:t> </a:t>
            </a:r>
            <a:r>
              <a:rPr lang="en-US" sz="3000" b="1" err="1" smtClean="0"/>
              <a:t>giải</a:t>
            </a:r>
            <a:r>
              <a:rPr lang="en-US" sz="3000" b="1" smtClean="0"/>
              <a:t> quyết.</a:t>
            </a:r>
            <a:endParaRPr lang="en-US" sz="3000" b="1" dirty="0"/>
          </a:p>
        </p:txBody>
      </p:sp>
      <p:pic>
        <p:nvPicPr>
          <p:cNvPr id="1026" name="Picture 2" descr="Mẫu giấy ủy quyền khiếu nại về đất đa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04" y="5524500"/>
            <a:ext cx="5715000" cy="35718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812397" y="7653635"/>
            <a:ext cx="23166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>
                <a:latin typeface="Arial" panose="020B0604020202020204" pitchFamily="34" charset="0"/>
                <a:ea typeface="Sigher"/>
                <a:cs typeface="Arial" panose="020B0604020202020204" pitchFamily="34" charset="0"/>
                <a:sym typeface="Sigher"/>
              </a:rPr>
              <a:t>Đ</a:t>
            </a:r>
            <a:r>
              <a:rPr lang="en-US" sz="2400" b="1" smtClean="0">
                <a:latin typeface="Arial" panose="020B0604020202020204" pitchFamily="34" charset="0"/>
                <a:ea typeface="Sigher"/>
                <a:cs typeface="Arial" panose="020B0604020202020204" pitchFamily="34" charset="0"/>
                <a:sym typeface="Sigher"/>
              </a:rPr>
              <a:t>ơn </a:t>
            </a:r>
            <a:r>
              <a:rPr lang="en-US" sz="2400" b="1">
                <a:latin typeface="Arial" panose="020B0604020202020204" pitchFamily="34" charset="0"/>
                <a:ea typeface="Sigher"/>
                <a:cs typeface="Arial" panose="020B0604020202020204" pitchFamily="34" charset="0"/>
                <a:sym typeface="Sigher"/>
              </a:rPr>
              <a:t>khiếu nại 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004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4A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408822"/>
            <a:ext cx="16306800" cy="21544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spcBef>
                <a:spcPct val="0"/>
              </a:spcBef>
            </a:pPr>
            <a:r>
              <a:rPr lang="en-US" sz="70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Sigher"/>
                <a:cs typeface="Times New Roman" panose="02020603050405020304" pitchFamily="18" charset="0"/>
                <a:sym typeface="Sigher"/>
              </a:rPr>
              <a:t>Cách</a:t>
            </a:r>
            <a:r>
              <a:rPr lang="en-US" sz="7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Sigher"/>
                <a:cs typeface="Times New Roman" panose="02020603050405020304" pitchFamily="18" charset="0"/>
                <a:sym typeface="Sigher"/>
              </a:rPr>
              <a:t> </a:t>
            </a:r>
            <a:r>
              <a:rPr lang="en-US" sz="70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Sigher"/>
                <a:cs typeface="Times New Roman" panose="02020603050405020304" pitchFamily="18" charset="0"/>
                <a:sym typeface="Sigher"/>
              </a:rPr>
              <a:t>nộp</a:t>
            </a:r>
            <a:r>
              <a:rPr lang="en-US" sz="7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Sigher"/>
                <a:cs typeface="Times New Roman" panose="02020603050405020304" pitchFamily="18" charset="0"/>
                <a:sym typeface="Sigher"/>
              </a:rPr>
              <a:t> </a:t>
            </a:r>
            <a:r>
              <a:rPr lang="en-US" sz="70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Sigher"/>
                <a:cs typeface="Times New Roman" panose="02020603050405020304" pitchFamily="18" charset="0"/>
                <a:sym typeface="Sigher"/>
              </a:rPr>
              <a:t>đơn</a:t>
            </a:r>
            <a:r>
              <a:rPr lang="en-US" sz="7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Sigher"/>
                <a:cs typeface="Times New Roman" panose="02020603050405020304" pitchFamily="18" charset="0"/>
                <a:sym typeface="Sigher"/>
              </a:rPr>
              <a:t> </a:t>
            </a:r>
            <a:r>
              <a:rPr lang="en-US" sz="70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Sigher"/>
                <a:cs typeface="Times New Roman" panose="02020603050405020304" pitchFamily="18" charset="0"/>
                <a:sym typeface="Sigher"/>
              </a:rPr>
              <a:t>khiếu</a:t>
            </a:r>
            <a:r>
              <a:rPr lang="en-US" sz="7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Sigher"/>
                <a:cs typeface="Times New Roman" panose="02020603050405020304" pitchFamily="18" charset="0"/>
                <a:sym typeface="Sigher"/>
              </a:rPr>
              <a:t> </a:t>
            </a:r>
            <a:r>
              <a:rPr lang="en-US" sz="70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Sigher"/>
                <a:cs typeface="Times New Roman" panose="02020603050405020304" pitchFamily="18" charset="0"/>
                <a:sym typeface="Sigher"/>
              </a:rPr>
              <a:t>nại</a:t>
            </a:r>
            <a:endParaRPr lang="en-US" sz="7000" b="1" dirty="0" smtClean="0">
              <a:solidFill>
                <a:schemeClr val="bg1"/>
              </a:solidFill>
              <a:latin typeface="Times New Roman" panose="02020603050405020304" pitchFamily="18" charset="0"/>
              <a:ea typeface="Sigher"/>
              <a:cs typeface="Times New Roman" panose="02020603050405020304" pitchFamily="18" charset="0"/>
              <a:sym typeface="Sigher"/>
            </a:endParaRPr>
          </a:p>
          <a:p>
            <a:pPr marL="0" lvl="0" indent="0" algn="ctr">
              <a:spcBef>
                <a:spcPct val="0"/>
              </a:spcBef>
            </a:pPr>
            <a:r>
              <a:rPr lang="en-US" sz="7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Sigher"/>
                <a:cs typeface="Times New Roman" panose="02020603050405020304" pitchFamily="18" charset="0"/>
                <a:sym typeface="Sigher"/>
              </a:rPr>
              <a:t> </a:t>
            </a:r>
            <a:r>
              <a:rPr lang="en-US" sz="70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Sigher"/>
                <a:cs typeface="Times New Roman" panose="02020603050405020304" pitchFamily="18" charset="0"/>
                <a:sym typeface="Sigher"/>
              </a:rPr>
              <a:t>khi</a:t>
            </a:r>
            <a:r>
              <a:rPr lang="en-US" sz="7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Sigher"/>
                <a:cs typeface="Times New Roman" panose="02020603050405020304" pitchFamily="18" charset="0"/>
                <a:sym typeface="Sigher"/>
              </a:rPr>
              <a:t> </a:t>
            </a:r>
            <a:r>
              <a:rPr lang="en-US" sz="70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Sigher"/>
                <a:cs typeface="Times New Roman" panose="02020603050405020304" pitchFamily="18" charset="0"/>
                <a:sym typeface="Sigher"/>
              </a:rPr>
              <a:t>bị</a:t>
            </a:r>
            <a:r>
              <a:rPr lang="en-US" sz="7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Sigher"/>
                <a:cs typeface="Times New Roman" panose="02020603050405020304" pitchFamily="18" charset="0"/>
                <a:sym typeface="Sigher"/>
              </a:rPr>
              <a:t> </a:t>
            </a:r>
            <a:r>
              <a:rPr lang="en-US" sz="70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Sigher"/>
                <a:cs typeface="Times New Roman" panose="02020603050405020304" pitchFamily="18" charset="0"/>
                <a:sym typeface="Sigher"/>
              </a:rPr>
              <a:t>quấy</a:t>
            </a:r>
            <a:r>
              <a:rPr lang="en-US" sz="7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Sigher"/>
                <a:cs typeface="Times New Roman" panose="02020603050405020304" pitchFamily="18" charset="0"/>
                <a:sym typeface="Sigher"/>
              </a:rPr>
              <a:t> </a:t>
            </a:r>
            <a:r>
              <a:rPr lang="en-US" sz="70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Sigher"/>
                <a:cs typeface="Times New Roman" panose="02020603050405020304" pitchFamily="18" charset="0"/>
                <a:sym typeface="Sigher"/>
              </a:rPr>
              <a:t>rối</a:t>
            </a:r>
            <a:r>
              <a:rPr lang="en-US" sz="7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Sigher"/>
                <a:cs typeface="Times New Roman" panose="02020603050405020304" pitchFamily="18" charset="0"/>
                <a:sym typeface="Sigher"/>
              </a:rPr>
              <a:t> </a:t>
            </a:r>
            <a:r>
              <a:rPr lang="en-US" sz="70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Sigher"/>
                <a:cs typeface="Times New Roman" panose="02020603050405020304" pitchFamily="18" charset="0"/>
                <a:sym typeface="Sigher"/>
              </a:rPr>
              <a:t>tình</a:t>
            </a:r>
            <a:r>
              <a:rPr lang="en-US" sz="7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Sigher"/>
                <a:cs typeface="Times New Roman" panose="02020603050405020304" pitchFamily="18" charset="0"/>
                <a:sym typeface="Sigher"/>
              </a:rPr>
              <a:t> </a:t>
            </a:r>
            <a:r>
              <a:rPr lang="en-US" sz="70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Sigher"/>
                <a:cs typeface="Times New Roman" panose="02020603050405020304" pitchFamily="18" charset="0"/>
                <a:sym typeface="Sigher"/>
              </a:rPr>
              <a:t>dục</a:t>
            </a:r>
            <a:r>
              <a:rPr lang="en-US" sz="7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Sigher"/>
                <a:cs typeface="Times New Roman" panose="02020603050405020304" pitchFamily="18" charset="0"/>
                <a:sym typeface="Sigher"/>
              </a:rPr>
              <a:t> 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841639"/>
            <a:ext cx="17449800" cy="70088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89" y="130441"/>
            <a:ext cx="2020563" cy="55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50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3000" y="723900"/>
            <a:ext cx="15392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BẠO LỰC GIA ĐÌNH LÀ GÌ?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1" y="2476500"/>
            <a:ext cx="6324599" cy="77746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6887808" y="2476500"/>
            <a:ext cx="1079059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000" b="1" dirty="0" smtClean="0">
                <a:solidFill>
                  <a:srgbClr val="002060"/>
                </a:solidFill>
              </a:rPr>
              <a:t>1) </a:t>
            </a:r>
            <a:r>
              <a:rPr lang="en-US" sz="4000" b="1" dirty="0" err="1" smtClean="0">
                <a:solidFill>
                  <a:srgbClr val="002060"/>
                </a:solidFill>
              </a:rPr>
              <a:t>Bạo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lực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gia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đình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là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khi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một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người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phụ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nữ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phải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đối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mặt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với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bạo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lực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từ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chồng</a:t>
            </a:r>
            <a:r>
              <a:rPr lang="en-US" sz="4000" dirty="0">
                <a:solidFill>
                  <a:srgbClr val="002060"/>
                </a:solidFill>
              </a:rPr>
              <a:t>/ </a:t>
            </a:r>
            <a:r>
              <a:rPr lang="en-US" sz="4000" dirty="0" err="1">
                <a:solidFill>
                  <a:srgbClr val="002060"/>
                </a:solidFill>
              </a:rPr>
              <a:t>bạn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đời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hoặc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các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thành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viên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trong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gia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đình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của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anh</a:t>
            </a:r>
            <a:r>
              <a:rPr lang="en-US" sz="4000" dirty="0">
                <a:solidFill>
                  <a:srgbClr val="002060"/>
                </a:solidFill>
              </a:rPr>
              <a:t> ta, </a:t>
            </a:r>
            <a:r>
              <a:rPr lang="en-US" sz="4000" dirty="0" err="1">
                <a:solidFill>
                  <a:srgbClr val="002060"/>
                </a:solidFill>
              </a:rPr>
              <a:t>nó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được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coi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là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bạo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lực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gia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đình</a:t>
            </a:r>
            <a:r>
              <a:rPr lang="en-US" sz="4000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6887808" y="5829300"/>
            <a:ext cx="1079059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000" b="1" dirty="0" smtClean="0">
                <a:solidFill>
                  <a:srgbClr val="002060"/>
                </a:solidFill>
                <a:latin typeface="+mj-lt"/>
              </a:rPr>
              <a:t>2) </a:t>
            </a:r>
            <a:r>
              <a:rPr lang="en-US" sz="4000" b="1" dirty="0" err="1" smtClean="0">
                <a:solidFill>
                  <a:srgbClr val="002060"/>
                </a:solidFill>
                <a:latin typeface="+mj-lt"/>
              </a:rPr>
              <a:t>Các</a:t>
            </a:r>
            <a:r>
              <a:rPr lang="en-US" sz="40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+mj-lt"/>
              </a:rPr>
              <a:t>hình</a:t>
            </a:r>
            <a:r>
              <a:rPr lang="en-US" sz="40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+mj-lt"/>
              </a:rPr>
              <a:t>thức</a:t>
            </a:r>
            <a:r>
              <a:rPr lang="en-US" sz="40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+mj-lt"/>
              </a:rPr>
              <a:t>bạo</a:t>
            </a:r>
            <a:r>
              <a:rPr lang="en-US" sz="40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+mj-lt"/>
              </a:rPr>
              <a:t>lực</a:t>
            </a:r>
            <a:r>
              <a:rPr lang="en-US" sz="40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+mj-lt"/>
              </a:rPr>
              <a:t>gia</a:t>
            </a:r>
            <a:r>
              <a:rPr lang="en-US" sz="40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+mj-lt"/>
              </a:rPr>
              <a:t>đình</a:t>
            </a:r>
            <a:endParaRPr lang="en-US" sz="4000" b="1" dirty="0" smtClean="0">
              <a:solidFill>
                <a:srgbClr val="002060"/>
              </a:solidFill>
              <a:latin typeface="+mj-lt"/>
            </a:endParaRPr>
          </a:p>
          <a:p>
            <a:pPr marL="285750" lvl="0" indent="-285750">
              <a:buFontTx/>
              <a:buChar char="-"/>
            </a:pPr>
            <a:r>
              <a:rPr lang="en-US" sz="4000" dirty="0" err="1" smtClean="0">
                <a:solidFill>
                  <a:srgbClr val="002060"/>
                </a:solidFill>
                <a:latin typeface="+mj-lt"/>
              </a:rPr>
              <a:t>Bạo</a:t>
            </a:r>
            <a:r>
              <a:rPr lang="en-US" sz="40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+mj-lt"/>
              </a:rPr>
              <a:t>lực</a:t>
            </a:r>
            <a:r>
              <a:rPr lang="en-US" sz="40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+mj-lt"/>
              </a:rPr>
              <a:t>thể</a:t>
            </a:r>
            <a:r>
              <a:rPr lang="en-US" sz="40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+mj-lt"/>
              </a:rPr>
              <a:t>chất</a:t>
            </a:r>
            <a:endParaRPr lang="en-US" sz="4000" dirty="0" smtClean="0">
              <a:solidFill>
                <a:srgbClr val="002060"/>
              </a:solidFill>
              <a:latin typeface="+mj-lt"/>
            </a:endParaRPr>
          </a:p>
          <a:p>
            <a:pPr marL="285750" lvl="0" indent="-285750">
              <a:buFontTx/>
              <a:buChar char="-"/>
            </a:pPr>
            <a:r>
              <a:rPr lang="en-US" sz="4000" dirty="0" err="1" smtClean="0">
                <a:solidFill>
                  <a:srgbClr val="002060"/>
                </a:solidFill>
                <a:latin typeface="+mj-lt"/>
              </a:rPr>
              <a:t>Bạo</a:t>
            </a:r>
            <a:r>
              <a:rPr lang="en-US" sz="40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+mj-lt"/>
              </a:rPr>
              <a:t>lực</a:t>
            </a:r>
            <a:r>
              <a:rPr lang="en-US" sz="40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+mj-lt"/>
              </a:rPr>
              <a:t>tình</a:t>
            </a:r>
            <a:r>
              <a:rPr lang="en-US" sz="40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+mj-lt"/>
              </a:rPr>
              <a:t>dục</a:t>
            </a:r>
            <a:endParaRPr lang="en-US" sz="4000" dirty="0" smtClean="0">
              <a:solidFill>
                <a:srgbClr val="002060"/>
              </a:solidFill>
              <a:latin typeface="+mj-lt"/>
            </a:endParaRPr>
          </a:p>
          <a:p>
            <a:pPr marL="285750" lvl="0" indent="-285750">
              <a:buFontTx/>
              <a:buChar char="-"/>
            </a:pPr>
            <a:r>
              <a:rPr lang="en-US" sz="4000" dirty="0" err="1" smtClean="0">
                <a:solidFill>
                  <a:srgbClr val="002060"/>
                </a:solidFill>
                <a:latin typeface="+mj-lt"/>
              </a:rPr>
              <a:t>Bạo</a:t>
            </a:r>
            <a:r>
              <a:rPr lang="en-US" sz="40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+mj-lt"/>
              </a:rPr>
              <a:t>lực</a:t>
            </a:r>
            <a:r>
              <a:rPr lang="en-US" sz="40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+mj-lt"/>
              </a:rPr>
              <a:t>tinh</a:t>
            </a:r>
            <a:r>
              <a:rPr lang="en-US" sz="40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+mj-lt"/>
              </a:rPr>
              <a:t>thần</a:t>
            </a:r>
            <a:r>
              <a:rPr lang="en-US" sz="40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+mj-lt"/>
              </a:rPr>
              <a:t>hoặc</a:t>
            </a:r>
            <a:r>
              <a:rPr lang="en-US" sz="40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+mj-lt"/>
              </a:rPr>
              <a:t>bạo</a:t>
            </a:r>
            <a:r>
              <a:rPr lang="en-US" sz="40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+mj-lt"/>
              </a:rPr>
              <a:t>lực</a:t>
            </a:r>
            <a:r>
              <a:rPr lang="en-US" sz="40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+mj-lt"/>
              </a:rPr>
              <a:t>bằng</a:t>
            </a:r>
            <a:r>
              <a:rPr lang="en-US" sz="40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+mj-lt"/>
              </a:rPr>
              <a:t>lời</a:t>
            </a:r>
            <a:r>
              <a:rPr lang="en-US" sz="40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+mj-lt"/>
              </a:rPr>
              <a:t>nói</a:t>
            </a:r>
            <a:endParaRPr lang="en-US" sz="4000" dirty="0" smtClean="0">
              <a:solidFill>
                <a:srgbClr val="002060"/>
              </a:solidFill>
              <a:latin typeface="+mj-lt"/>
            </a:endParaRPr>
          </a:p>
          <a:p>
            <a:pPr marL="285750" lvl="0" indent="-285750">
              <a:buFontTx/>
              <a:buChar char="-"/>
            </a:pPr>
            <a:r>
              <a:rPr lang="en-US" sz="4000" dirty="0" err="1" smtClean="0">
                <a:solidFill>
                  <a:srgbClr val="002060"/>
                </a:solidFill>
                <a:latin typeface="+mj-lt"/>
              </a:rPr>
              <a:t>Bạo</a:t>
            </a:r>
            <a:r>
              <a:rPr lang="en-US" sz="40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+mj-lt"/>
              </a:rPr>
              <a:t>lực</a:t>
            </a:r>
            <a:r>
              <a:rPr lang="en-US" sz="40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+mj-lt"/>
              </a:rPr>
              <a:t>kinh</a:t>
            </a:r>
            <a:r>
              <a:rPr lang="en-US" sz="40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+mj-lt"/>
              </a:rPr>
              <a:t>tế</a:t>
            </a:r>
            <a:endParaRPr lang="en-US" sz="40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2528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5000" y="342900"/>
            <a:ext cx="15392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BẠO LỰC GIA ĐÌNH LÀ GÌ?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-4267200" y="5676900"/>
            <a:ext cx="29718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562100"/>
            <a:ext cx="16764000" cy="8153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6620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390" y="5067300"/>
            <a:ext cx="4361384" cy="47223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457200" y="540768"/>
            <a:ext cx="1985607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</a:t>
            </a:r>
            <a:r>
              <a:rPr lang="en-US" sz="7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 </a:t>
            </a:r>
            <a:r>
              <a:rPr lang="en-US" sz="7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BỊ BẠO LỰC GIA ĐÌNH ?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1215" y="1725748"/>
            <a:ext cx="11520797" cy="69360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7683" y="1987318"/>
            <a:ext cx="11306716" cy="643278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9283" y="17628"/>
            <a:ext cx="1609483" cy="160948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678517" y="8661753"/>
            <a:ext cx="1609483" cy="161558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139592" y="2628900"/>
            <a:ext cx="11014807" cy="6955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500" dirty="0" err="1" smtClean="0"/>
              <a:t>Rời</a:t>
            </a:r>
            <a:r>
              <a:rPr lang="en-US" sz="3500" dirty="0" smtClean="0"/>
              <a:t> </a:t>
            </a:r>
            <a:r>
              <a:rPr lang="en-US" sz="3500" dirty="0" err="1" smtClean="0"/>
              <a:t>khỏi</a:t>
            </a:r>
            <a:r>
              <a:rPr lang="en-US" sz="3500" dirty="0" smtClean="0"/>
              <a:t> </a:t>
            </a:r>
            <a:r>
              <a:rPr lang="en-US" sz="3500" dirty="0" err="1" smtClean="0"/>
              <a:t>nơi</a:t>
            </a:r>
            <a:r>
              <a:rPr lang="en-US" sz="3500" dirty="0" smtClean="0"/>
              <a:t> </a:t>
            </a:r>
            <a:r>
              <a:rPr lang="en-US" sz="3500" dirty="0" err="1" smtClean="0"/>
              <a:t>nguy</a:t>
            </a:r>
            <a:r>
              <a:rPr lang="en-US" sz="3500" dirty="0" smtClean="0"/>
              <a:t> </a:t>
            </a:r>
            <a:r>
              <a:rPr lang="en-US" sz="3500" dirty="0" err="1" smtClean="0"/>
              <a:t>hiểm</a:t>
            </a:r>
            <a:r>
              <a:rPr lang="en-US" sz="3500" dirty="0" smtClean="0"/>
              <a:t> </a:t>
            </a:r>
            <a:r>
              <a:rPr lang="en-US" sz="3500" dirty="0" err="1" smtClean="0"/>
              <a:t>nếu</a:t>
            </a:r>
            <a:r>
              <a:rPr lang="en-US" sz="3500" dirty="0" smtClean="0"/>
              <a:t> </a:t>
            </a:r>
            <a:r>
              <a:rPr lang="en-US" sz="3500" dirty="0" err="1" smtClean="0"/>
              <a:t>có</a:t>
            </a:r>
            <a:r>
              <a:rPr lang="en-US" sz="3500" dirty="0" smtClean="0"/>
              <a:t> </a:t>
            </a:r>
            <a:r>
              <a:rPr lang="en-US" sz="3500" dirty="0" err="1" smtClean="0"/>
              <a:t>thể</a:t>
            </a:r>
            <a:r>
              <a:rPr lang="en-US" sz="3500" dirty="0" smtClean="0"/>
              <a:t>, </a:t>
            </a:r>
            <a:r>
              <a:rPr lang="en-US" sz="3500" dirty="0" err="1" smtClean="0"/>
              <a:t>tìm</a:t>
            </a:r>
            <a:r>
              <a:rPr lang="en-US" sz="3500" dirty="0" smtClean="0"/>
              <a:t> </a:t>
            </a:r>
            <a:r>
              <a:rPr lang="en-US" sz="3500" dirty="0" err="1" smtClean="0"/>
              <a:t>đến</a:t>
            </a:r>
            <a:r>
              <a:rPr lang="en-US" sz="3500" dirty="0" smtClean="0"/>
              <a:t> </a:t>
            </a:r>
            <a:r>
              <a:rPr lang="en-US" sz="3500" dirty="0" err="1" smtClean="0"/>
              <a:t>nơi</a:t>
            </a:r>
            <a:r>
              <a:rPr lang="en-US" sz="3500" dirty="0" smtClean="0"/>
              <a:t> an </a:t>
            </a:r>
            <a:r>
              <a:rPr lang="en-US" sz="3500" dirty="0" err="1" smtClean="0"/>
              <a:t>toàn</a:t>
            </a:r>
            <a:r>
              <a:rPr lang="en-US" sz="3500" dirty="0" smtClean="0"/>
              <a:t>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3500" dirty="0" smtClean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500" dirty="0" err="1" smtClean="0"/>
              <a:t>Tìm</a:t>
            </a:r>
            <a:r>
              <a:rPr lang="en-US" sz="3500" dirty="0" smtClean="0"/>
              <a:t> </a:t>
            </a:r>
            <a:r>
              <a:rPr lang="en-US" sz="3500" dirty="0" err="1" smtClean="0"/>
              <a:t>sự</a:t>
            </a:r>
            <a:r>
              <a:rPr lang="en-US" sz="3500" dirty="0" smtClean="0"/>
              <a:t> </a:t>
            </a:r>
            <a:r>
              <a:rPr lang="en-US" sz="3500" dirty="0" err="1" smtClean="0"/>
              <a:t>hỗ</a:t>
            </a:r>
            <a:r>
              <a:rPr lang="en-US" sz="3500" dirty="0"/>
              <a:t> </a:t>
            </a:r>
            <a:r>
              <a:rPr lang="en-US" sz="3500" err="1" smtClean="0"/>
              <a:t>trợ</a:t>
            </a:r>
            <a:r>
              <a:rPr lang="en-US" sz="3500" smtClean="0"/>
              <a:t> (người </a:t>
            </a:r>
            <a:r>
              <a:rPr lang="en-US" sz="3500" dirty="0" err="1" smtClean="0"/>
              <a:t>thân</a:t>
            </a:r>
            <a:r>
              <a:rPr lang="en-US" sz="3500" dirty="0" smtClean="0"/>
              <a:t>, </a:t>
            </a:r>
            <a:r>
              <a:rPr lang="en-US" sz="3500" dirty="0" err="1" smtClean="0"/>
              <a:t>bạn</a:t>
            </a:r>
            <a:r>
              <a:rPr lang="en-US" sz="3500" dirty="0" smtClean="0"/>
              <a:t> </a:t>
            </a:r>
            <a:r>
              <a:rPr lang="en-US" sz="3500" dirty="0" err="1" smtClean="0"/>
              <a:t>bè</a:t>
            </a:r>
            <a:r>
              <a:rPr lang="en-US" sz="3500" dirty="0" smtClean="0"/>
              <a:t>, </a:t>
            </a:r>
            <a:r>
              <a:rPr lang="en-US" sz="3500" dirty="0" err="1" smtClean="0"/>
              <a:t>liên</a:t>
            </a:r>
            <a:r>
              <a:rPr lang="en-US" sz="3500" dirty="0" smtClean="0"/>
              <a:t> </a:t>
            </a:r>
            <a:r>
              <a:rPr lang="en-US" sz="3500" dirty="0" err="1" smtClean="0"/>
              <a:t>hệ</a:t>
            </a:r>
            <a:r>
              <a:rPr lang="en-US" sz="3500" dirty="0" smtClean="0"/>
              <a:t> </a:t>
            </a:r>
            <a:r>
              <a:rPr lang="en-US" sz="3500" dirty="0" err="1" smtClean="0"/>
              <a:t>Hội</a:t>
            </a:r>
            <a:r>
              <a:rPr lang="en-US" sz="3500" dirty="0" smtClean="0"/>
              <a:t> </a:t>
            </a:r>
            <a:r>
              <a:rPr lang="en-US" sz="3500" dirty="0" err="1" smtClean="0"/>
              <a:t>phụ</a:t>
            </a:r>
            <a:r>
              <a:rPr lang="en-US" sz="3500" dirty="0" smtClean="0"/>
              <a:t> </a:t>
            </a:r>
            <a:r>
              <a:rPr lang="en-US" sz="3500" dirty="0" err="1" smtClean="0"/>
              <a:t>nữ</a:t>
            </a:r>
            <a:r>
              <a:rPr lang="en-US" sz="3500" dirty="0" smtClean="0"/>
              <a:t>/ </a:t>
            </a:r>
            <a:r>
              <a:rPr lang="en-US" sz="3500" dirty="0" err="1" smtClean="0"/>
              <a:t>chính</a:t>
            </a:r>
            <a:r>
              <a:rPr lang="en-US" sz="3500" dirty="0" smtClean="0"/>
              <a:t> </a:t>
            </a:r>
            <a:r>
              <a:rPr lang="en-US" sz="3500" dirty="0" err="1" smtClean="0"/>
              <a:t>quyền</a:t>
            </a:r>
            <a:r>
              <a:rPr lang="en-US" sz="3500" dirty="0" smtClean="0"/>
              <a:t> </a:t>
            </a:r>
            <a:r>
              <a:rPr lang="en-US" sz="3500" dirty="0" err="1" smtClean="0"/>
              <a:t>địa</a:t>
            </a:r>
            <a:r>
              <a:rPr lang="en-US" sz="3500" dirty="0" smtClean="0"/>
              <a:t> </a:t>
            </a:r>
            <a:r>
              <a:rPr lang="en-US" sz="3500" dirty="0" err="1" smtClean="0"/>
              <a:t>phương</a:t>
            </a:r>
            <a:r>
              <a:rPr lang="en-US" sz="3500" dirty="0" smtClean="0"/>
              <a:t>).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3500" dirty="0" smtClean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500" dirty="0" err="1" smtClean="0"/>
              <a:t>Ghi</a:t>
            </a:r>
            <a:r>
              <a:rPr lang="en-US" sz="3500" dirty="0" smtClean="0"/>
              <a:t> </a:t>
            </a:r>
            <a:r>
              <a:rPr lang="en-US" sz="3500" dirty="0" err="1" smtClean="0"/>
              <a:t>lại</a:t>
            </a:r>
            <a:r>
              <a:rPr lang="en-US" sz="3500" dirty="0" smtClean="0"/>
              <a:t> </a:t>
            </a:r>
            <a:r>
              <a:rPr lang="en-US" sz="3500" dirty="0" err="1" smtClean="0"/>
              <a:t>sự</a:t>
            </a:r>
            <a:r>
              <a:rPr lang="en-US" sz="3500" dirty="0" smtClean="0"/>
              <a:t> </a:t>
            </a:r>
            <a:r>
              <a:rPr lang="en-US" sz="3500" dirty="0" err="1" smtClean="0"/>
              <a:t>việc</a:t>
            </a:r>
            <a:r>
              <a:rPr lang="en-US" sz="3500" dirty="0" smtClean="0"/>
              <a:t>, </a:t>
            </a:r>
            <a:r>
              <a:rPr lang="en-US" sz="3500" dirty="0" err="1" smtClean="0"/>
              <a:t>bằng</a:t>
            </a:r>
            <a:r>
              <a:rPr lang="en-US" sz="3500" dirty="0" smtClean="0"/>
              <a:t> </a:t>
            </a:r>
            <a:r>
              <a:rPr lang="en-US" sz="3500" dirty="0" err="1" smtClean="0"/>
              <a:t>chứng</a:t>
            </a:r>
            <a:r>
              <a:rPr lang="en-US" sz="3500" dirty="0" smtClean="0"/>
              <a:t> </a:t>
            </a:r>
            <a:r>
              <a:rPr lang="en-US" sz="3500" dirty="0" err="1" smtClean="0"/>
              <a:t>để</a:t>
            </a:r>
            <a:r>
              <a:rPr lang="en-US" sz="3500" dirty="0" smtClean="0"/>
              <a:t> </a:t>
            </a:r>
            <a:r>
              <a:rPr lang="en-US" sz="3500" dirty="0" err="1" smtClean="0"/>
              <a:t>bảo</a:t>
            </a:r>
            <a:r>
              <a:rPr lang="en-US" sz="3500" dirty="0" smtClean="0"/>
              <a:t> </a:t>
            </a:r>
            <a:r>
              <a:rPr lang="en-US" sz="3500" dirty="0" err="1" smtClean="0"/>
              <a:t>vệ</a:t>
            </a:r>
            <a:r>
              <a:rPr lang="en-US" sz="3500" dirty="0" smtClean="0"/>
              <a:t> </a:t>
            </a:r>
            <a:r>
              <a:rPr lang="en-US" sz="3500" dirty="0" err="1" smtClean="0"/>
              <a:t>mình</a:t>
            </a:r>
            <a:r>
              <a:rPr lang="en-US" sz="3500" dirty="0" smtClean="0"/>
              <a:t>, </a:t>
            </a:r>
            <a:r>
              <a:rPr lang="en-US" sz="3500" dirty="0" err="1" smtClean="0"/>
              <a:t>đi</a:t>
            </a:r>
            <a:r>
              <a:rPr lang="en-US" sz="3500" dirty="0" smtClean="0"/>
              <a:t> </a:t>
            </a:r>
            <a:r>
              <a:rPr lang="en-US" sz="3500" dirty="0" err="1" smtClean="0"/>
              <a:t>khám</a:t>
            </a:r>
            <a:r>
              <a:rPr lang="en-US" sz="3500" dirty="0" smtClean="0"/>
              <a:t> </a:t>
            </a:r>
            <a:r>
              <a:rPr lang="en-US" sz="3500" dirty="0" err="1" smtClean="0"/>
              <a:t>nếu</a:t>
            </a:r>
            <a:r>
              <a:rPr lang="en-US" sz="3500" dirty="0" smtClean="0"/>
              <a:t> </a:t>
            </a:r>
            <a:r>
              <a:rPr lang="en-US" sz="3500" dirty="0" err="1" smtClean="0"/>
              <a:t>bị</a:t>
            </a:r>
            <a:r>
              <a:rPr lang="en-US" sz="3500" dirty="0" smtClean="0"/>
              <a:t> </a:t>
            </a:r>
            <a:r>
              <a:rPr lang="en-US" sz="3500" dirty="0" err="1" smtClean="0"/>
              <a:t>thương</a:t>
            </a:r>
            <a:r>
              <a:rPr lang="en-US" sz="3500" dirty="0" smtClean="0"/>
              <a:t>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3500" dirty="0" smtClean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500" dirty="0" err="1" smtClean="0"/>
              <a:t>Trình</a:t>
            </a:r>
            <a:r>
              <a:rPr lang="en-US" sz="3500" dirty="0" smtClean="0"/>
              <a:t> </a:t>
            </a:r>
            <a:r>
              <a:rPr lang="en-US" sz="3500" dirty="0" err="1" smtClean="0"/>
              <a:t>báo</a:t>
            </a:r>
            <a:r>
              <a:rPr lang="en-US" sz="3500" dirty="0" smtClean="0"/>
              <a:t> </a:t>
            </a:r>
            <a:r>
              <a:rPr lang="en-US" sz="3500" dirty="0" err="1" smtClean="0"/>
              <a:t>cơ</a:t>
            </a:r>
            <a:r>
              <a:rPr lang="en-US" sz="3500" dirty="0" smtClean="0"/>
              <a:t> </a:t>
            </a:r>
            <a:r>
              <a:rPr lang="en-US" sz="3500" dirty="0" err="1" smtClean="0"/>
              <a:t>quan</a:t>
            </a:r>
            <a:r>
              <a:rPr lang="en-US" sz="3500" dirty="0" smtClean="0"/>
              <a:t> </a:t>
            </a:r>
            <a:r>
              <a:rPr lang="en-US" sz="3500" dirty="0" err="1" smtClean="0"/>
              <a:t>chức</a:t>
            </a:r>
            <a:r>
              <a:rPr lang="en-US" sz="3500" dirty="0" smtClean="0"/>
              <a:t> </a:t>
            </a:r>
            <a:r>
              <a:rPr lang="en-US" sz="3500" dirty="0" err="1" smtClean="0"/>
              <a:t>năng</a:t>
            </a:r>
            <a:r>
              <a:rPr lang="en-US" sz="3500" dirty="0"/>
              <a:t>, </a:t>
            </a:r>
            <a:r>
              <a:rPr lang="en-US" sz="3500" dirty="0" err="1" smtClean="0"/>
              <a:t>có</a:t>
            </a:r>
            <a:r>
              <a:rPr lang="en-US" sz="3500" dirty="0" smtClean="0"/>
              <a:t> </a:t>
            </a:r>
            <a:r>
              <a:rPr lang="en-US" sz="3500" dirty="0" err="1"/>
              <a:t>thể</a:t>
            </a:r>
            <a:r>
              <a:rPr lang="en-US" sz="3500" dirty="0"/>
              <a:t> </a:t>
            </a:r>
            <a:r>
              <a:rPr lang="en-US" sz="3500" dirty="0" err="1"/>
              <a:t>yêu</a:t>
            </a:r>
            <a:r>
              <a:rPr lang="en-US" sz="3500" dirty="0"/>
              <a:t> </a:t>
            </a:r>
            <a:r>
              <a:rPr lang="en-US" sz="3500" dirty="0" err="1"/>
              <a:t>cầu</a:t>
            </a:r>
            <a:r>
              <a:rPr lang="en-US" sz="3500" dirty="0"/>
              <a:t> </a:t>
            </a:r>
            <a:r>
              <a:rPr lang="en-US" sz="3500" dirty="0" err="1"/>
              <a:t>bảo</a:t>
            </a:r>
            <a:r>
              <a:rPr lang="en-US" sz="3500" dirty="0"/>
              <a:t> </a:t>
            </a:r>
            <a:r>
              <a:rPr lang="en-US" sz="3500" dirty="0" err="1"/>
              <a:t>vệ</a:t>
            </a:r>
            <a:r>
              <a:rPr lang="en-US" sz="3500" dirty="0"/>
              <a:t> </a:t>
            </a:r>
            <a:r>
              <a:rPr lang="en-US" sz="3500" dirty="0" err="1"/>
              <a:t>theo</a:t>
            </a:r>
            <a:r>
              <a:rPr lang="en-US" sz="3500" dirty="0"/>
              <a:t> </a:t>
            </a:r>
            <a:r>
              <a:rPr lang="en-US" sz="3500" dirty="0" err="1"/>
              <a:t>Luật</a:t>
            </a:r>
            <a:r>
              <a:rPr lang="en-US" sz="3500" dirty="0"/>
              <a:t> </a:t>
            </a:r>
            <a:r>
              <a:rPr lang="en-US" sz="3500" dirty="0" err="1"/>
              <a:t>Phòng</a:t>
            </a:r>
            <a:r>
              <a:rPr lang="en-US" sz="3500" dirty="0"/>
              <a:t>, </a:t>
            </a:r>
            <a:r>
              <a:rPr lang="en-US" sz="3500" dirty="0" err="1"/>
              <a:t>chống</a:t>
            </a:r>
            <a:r>
              <a:rPr lang="en-US" sz="3500" dirty="0"/>
              <a:t> </a:t>
            </a:r>
            <a:r>
              <a:rPr lang="en-US" sz="3500" dirty="0" err="1"/>
              <a:t>bạo</a:t>
            </a:r>
            <a:r>
              <a:rPr lang="en-US" sz="3500" dirty="0"/>
              <a:t> </a:t>
            </a:r>
            <a:r>
              <a:rPr lang="en-US" sz="3500" dirty="0" err="1"/>
              <a:t>lực</a:t>
            </a:r>
            <a:r>
              <a:rPr lang="en-US" sz="3500" dirty="0"/>
              <a:t> </a:t>
            </a:r>
            <a:r>
              <a:rPr lang="en-US" sz="3500" dirty="0" err="1"/>
              <a:t>gia</a:t>
            </a:r>
            <a:r>
              <a:rPr lang="en-US" sz="3500" dirty="0"/>
              <a:t> </a:t>
            </a:r>
            <a:r>
              <a:rPr lang="en-US" sz="3500" dirty="0" err="1" smtClean="0"/>
              <a:t>đình</a:t>
            </a:r>
            <a:r>
              <a:rPr lang="en-US" sz="3500" dirty="0" smtClean="0"/>
              <a:t>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3000" dirty="0"/>
          </a:p>
          <a:p>
            <a:endParaRPr lang="en-US" sz="3000" dirty="0"/>
          </a:p>
          <a:p>
            <a:endParaRPr lang="en-US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64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390" y="5067300"/>
            <a:ext cx="4361384" cy="47223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443" y="279198"/>
            <a:ext cx="1985607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</a:t>
            </a:r>
            <a:r>
              <a:rPr lang="en-US" sz="7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 </a:t>
            </a:r>
            <a:r>
              <a:rPr lang="en-US" sz="7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BỊ BẠO LỰC GIA ĐÌNH ?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1215" y="1725748"/>
            <a:ext cx="11520797" cy="69360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7683" y="1987318"/>
            <a:ext cx="11306716" cy="643278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9283" y="17628"/>
            <a:ext cx="1609483" cy="160948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678517" y="8661753"/>
            <a:ext cx="1609483" cy="161558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193398" y="3011762"/>
            <a:ext cx="11014807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err="1" smtClean="0"/>
              <a:t>Liên</a:t>
            </a:r>
            <a:r>
              <a:rPr lang="en-US" sz="3500" b="1" dirty="0" smtClean="0"/>
              <a:t> </a:t>
            </a:r>
            <a:r>
              <a:rPr lang="en-US" sz="3500" b="1" dirty="0" err="1" smtClean="0"/>
              <a:t>hệ</a:t>
            </a:r>
            <a:r>
              <a:rPr lang="en-US" sz="3500" b="1" dirty="0" smtClean="0"/>
              <a:t> </a:t>
            </a:r>
            <a:r>
              <a:rPr lang="en-US" sz="3500" b="1" dirty="0" err="1" smtClean="0"/>
              <a:t>các</a:t>
            </a:r>
            <a:r>
              <a:rPr lang="en-US" sz="3500" b="1" dirty="0" smtClean="0"/>
              <a:t> </a:t>
            </a:r>
            <a:r>
              <a:rPr lang="en-US" sz="3500" b="1" dirty="0" err="1" smtClean="0"/>
              <a:t>sđt</a:t>
            </a:r>
            <a:r>
              <a:rPr lang="en-US" sz="3500" b="1" dirty="0" smtClean="0"/>
              <a:t> </a:t>
            </a:r>
            <a:r>
              <a:rPr lang="en-US" sz="3500" b="1" dirty="0" err="1" smtClean="0"/>
              <a:t>để</a:t>
            </a:r>
            <a:r>
              <a:rPr lang="en-US" sz="3500" b="1" dirty="0" smtClean="0"/>
              <a:t> </a:t>
            </a:r>
            <a:r>
              <a:rPr lang="en-US" sz="3500" b="1" dirty="0" err="1" smtClean="0"/>
              <a:t>được</a:t>
            </a:r>
            <a:r>
              <a:rPr lang="en-US" sz="3500" b="1" dirty="0" smtClean="0"/>
              <a:t> </a:t>
            </a:r>
            <a:r>
              <a:rPr lang="en-US" sz="3500" b="1" dirty="0" err="1" smtClean="0"/>
              <a:t>hỗ</a:t>
            </a:r>
            <a:r>
              <a:rPr lang="en-US" sz="3500" b="1" dirty="0" smtClean="0"/>
              <a:t> </a:t>
            </a:r>
            <a:r>
              <a:rPr lang="en-US" sz="3500" b="1" dirty="0" err="1" smtClean="0"/>
              <a:t>trợ</a:t>
            </a:r>
            <a:r>
              <a:rPr lang="en-US" sz="3500" b="1" dirty="0"/>
              <a:t> </a:t>
            </a:r>
            <a:r>
              <a:rPr lang="en-US" sz="3500" b="1" dirty="0" err="1" smtClean="0"/>
              <a:t>khi</a:t>
            </a:r>
            <a:r>
              <a:rPr lang="en-US" sz="3500" b="1" dirty="0" smtClean="0"/>
              <a:t> </a:t>
            </a:r>
            <a:r>
              <a:rPr lang="en-US" sz="3500" b="1" err="1" smtClean="0"/>
              <a:t>cần</a:t>
            </a:r>
            <a:r>
              <a:rPr lang="en-US" sz="3500" b="1" smtClean="0"/>
              <a:t>:</a:t>
            </a:r>
          </a:p>
          <a:p>
            <a:endParaRPr lang="en-US" sz="3500" dirty="0"/>
          </a:p>
          <a:p>
            <a:pPr marL="514350" indent="-514350">
              <a:buAutoNum type="arabicPeriod"/>
            </a:pPr>
            <a:r>
              <a:rPr lang="en-US" sz="3500" b="1" smtClean="0"/>
              <a:t>Hỗ </a:t>
            </a:r>
            <a:r>
              <a:rPr lang="en-US" sz="3500" b="1" dirty="0" err="1" smtClean="0"/>
              <a:t>trợ</a:t>
            </a:r>
            <a:r>
              <a:rPr lang="en-US" sz="3500" b="1" dirty="0" smtClean="0"/>
              <a:t> </a:t>
            </a:r>
            <a:r>
              <a:rPr lang="en-US" sz="3500" b="1" dirty="0" err="1" smtClean="0"/>
              <a:t>khẩn</a:t>
            </a:r>
            <a:r>
              <a:rPr lang="en-US" sz="3500" b="1" dirty="0" smtClean="0"/>
              <a:t> </a:t>
            </a:r>
            <a:r>
              <a:rPr lang="en-US" sz="3500" b="1" dirty="0" err="1" smtClean="0"/>
              <a:t>cấp</a:t>
            </a:r>
            <a:r>
              <a:rPr lang="en-US" sz="3500" b="1" dirty="0" smtClean="0"/>
              <a:t> </a:t>
            </a:r>
            <a:r>
              <a:rPr lang="en-US" sz="3500" dirty="0" err="1" smtClean="0"/>
              <a:t>trong</a:t>
            </a:r>
            <a:r>
              <a:rPr lang="en-US" sz="3500" dirty="0" smtClean="0"/>
              <a:t> </a:t>
            </a:r>
            <a:r>
              <a:rPr lang="en-US" sz="3500" dirty="0" err="1" smtClean="0"/>
              <a:t>tình</a:t>
            </a:r>
            <a:r>
              <a:rPr lang="en-US" sz="3500" dirty="0" smtClean="0"/>
              <a:t> </a:t>
            </a:r>
            <a:r>
              <a:rPr lang="en-US" sz="3500" dirty="0" err="1" smtClean="0"/>
              <a:t>huống</a:t>
            </a:r>
            <a:r>
              <a:rPr lang="en-US" sz="3500" dirty="0" smtClean="0"/>
              <a:t> </a:t>
            </a:r>
            <a:r>
              <a:rPr lang="en-US" sz="3500" dirty="0" err="1" smtClean="0"/>
              <a:t>nguy</a:t>
            </a:r>
            <a:r>
              <a:rPr lang="en-US" sz="3500" dirty="0" smtClean="0"/>
              <a:t> </a:t>
            </a:r>
            <a:r>
              <a:rPr lang="en-US" sz="3500" dirty="0" err="1" smtClean="0"/>
              <a:t>hiểm</a:t>
            </a:r>
            <a:r>
              <a:rPr lang="en-US" sz="3500" smtClean="0"/>
              <a:t>: </a:t>
            </a:r>
            <a:r>
              <a:rPr lang="en-US" sz="3500" b="1" smtClean="0"/>
              <a:t>113</a:t>
            </a:r>
          </a:p>
          <a:p>
            <a:endParaRPr lang="en-US" sz="3500" dirty="0" smtClean="0"/>
          </a:p>
          <a:p>
            <a:r>
              <a:rPr lang="en-US" sz="3500" b="1" smtClean="0"/>
              <a:t>2. Tổng </a:t>
            </a:r>
            <a:r>
              <a:rPr lang="en-US" sz="3500" b="1" dirty="0" err="1" smtClean="0"/>
              <a:t>đài</a:t>
            </a:r>
            <a:r>
              <a:rPr lang="en-US" sz="3500" b="1" dirty="0" smtClean="0"/>
              <a:t> </a:t>
            </a:r>
            <a:r>
              <a:rPr lang="en-US" sz="3500" b="1" dirty="0" err="1" smtClean="0"/>
              <a:t>cung</a:t>
            </a:r>
            <a:r>
              <a:rPr lang="en-US" sz="3500" b="1" dirty="0" smtClean="0"/>
              <a:t> </a:t>
            </a:r>
            <a:r>
              <a:rPr lang="en-US" sz="3500" b="1" dirty="0" err="1" smtClean="0"/>
              <a:t>cấp</a:t>
            </a:r>
            <a:r>
              <a:rPr lang="en-US" sz="3500" b="1" dirty="0" smtClean="0"/>
              <a:t> </a:t>
            </a:r>
            <a:r>
              <a:rPr lang="en-US" sz="3500" b="1" dirty="0" err="1" smtClean="0"/>
              <a:t>dịch</a:t>
            </a:r>
            <a:r>
              <a:rPr lang="en-US" sz="3500" b="1" dirty="0" smtClean="0"/>
              <a:t> </a:t>
            </a:r>
            <a:r>
              <a:rPr lang="en-US" sz="3500" b="1" dirty="0" err="1" smtClean="0"/>
              <a:t>vụ</a:t>
            </a:r>
            <a:r>
              <a:rPr lang="en-US" sz="3500" b="1" dirty="0" smtClean="0"/>
              <a:t> </a:t>
            </a:r>
            <a:r>
              <a:rPr lang="en-US" sz="3500" b="1" dirty="0" err="1" smtClean="0"/>
              <a:t>hỗ</a:t>
            </a:r>
            <a:r>
              <a:rPr lang="en-US" sz="3500" b="1" dirty="0" smtClean="0"/>
              <a:t> </a:t>
            </a:r>
            <a:r>
              <a:rPr lang="en-US" sz="3500" b="1" dirty="0" err="1" smtClean="0"/>
              <a:t>trợ</a:t>
            </a:r>
            <a:r>
              <a:rPr lang="en-US" sz="3500" b="1" dirty="0" smtClean="0"/>
              <a:t> </a:t>
            </a:r>
            <a:r>
              <a:rPr lang="en-US" sz="3500" b="1" dirty="0" err="1" smtClean="0"/>
              <a:t>khác</a:t>
            </a:r>
            <a:r>
              <a:rPr lang="en-US" sz="3500" b="1" dirty="0" smtClean="0"/>
              <a:t>: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sz="3500" dirty="0" err="1" smtClean="0"/>
              <a:t>Trung</a:t>
            </a:r>
            <a:r>
              <a:rPr lang="en-US" sz="3500" dirty="0" smtClean="0"/>
              <a:t> </a:t>
            </a:r>
            <a:r>
              <a:rPr lang="en-US" sz="3500" dirty="0" err="1" smtClean="0"/>
              <a:t>tâm</a:t>
            </a:r>
            <a:r>
              <a:rPr lang="en-US" sz="3500" dirty="0" smtClean="0"/>
              <a:t> CSAGA: </a:t>
            </a:r>
            <a:r>
              <a:rPr lang="en-US" sz="3500" b="1" dirty="0" smtClean="0"/>
              <a:t>024 3333 5599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sz="3500" dirty="0" err="1" smtClean="0"/>
              <a:t>Tổng</a:t>
            </a:r>
            <a:r>
              <a:rPr lang="en-US" sz="3500" dirty="0" smtClean="0"/>
              <a:t> </a:t>
            </a:r>
            <a:r>
              <a:rPr lang="en-US" sz="3500" dirty="0" err="1" smtClean="0"/>
              <a:t>đài</a:t>
            </a:r>
            <a:r>
              <a:rPr lang="en-US" sz="3500" dirty="0" smtClean="0"/>
              <a:t> </a:t>
            </a:r>
            <a:r>
              <a:rPr lang="en-US" sz="3500" dirty="0" err="1" smtClean="0"/>
              <a:t>hội</a:t>
            </a:r>
            <a:r>
              <a:rPr lang="en-US" sz="3500" dirty="0" smtClean="0"/>
              <a:t> </a:t>
            </a:r>
            <a:r>
              <a:rPr lang="en-US" sz="3500" dirty="0" err="1" smtClean="0"/>
              <a:t>nông</a:t>
            </a:r>
            <a:r>
              <a:rPr lang="en-US" sz="3500" dirty="0" smtClean="0"/>
              <a:t> </a:t>
            </a:r>
            <a:r>
              <a:rPr lang="en-US" sz="3500" dirty="0" err="1" smtClean="0"/>
              <a:t>dân</a:t>
            </a:r>
            <a:r>
              <a:rPr lang="en-US" sz="3500" dirty="0" smtClean="0"/>
              <a:t>: </a:t>
            </a:r>
            <a:r>
              <a:rPr lang="en-US" sz="3500" b="1" dirty="0" smtClean="0"/>
              <a:t>1800 1768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sz="3500" dirty="0" err="1" smtClean="0"/>
              <a:t>Đường</a:t>
            </a:r>
            <a:r>
              <a:rPr lang="en-US" sz="3500" dirty="0" smtClean="0"/>
              <a:t> </a:t>
            </a:r>
            <a:r>
              <a:rPr lang="en-US" sz="3500" dirty="0" err="1" smtClean="0"/>
              <a:t>dây</a:t>
            </a:r>
            <a:r>
              <a:rPr lang="en-US" sz="3500" dirty="0" smtClean="0"/>
              <a:t> </a:t>
            </a:r>
            <a:r>
              <a:rPr lang="en-US" sz="3500" dirty="0" err="1" smtClean="0"/>
              <a:t>tư</a:t>
            </a:r>
            <a:r>
              <a:rPr lang="en-US" sz="3500" dirty="0" smtClean="0"/>
              <a:t> </a:t>
            </a:r>
            <a:r>
              <a:rPr lang="en-US" sz="3500" dirty="0" err="1" smtClean="0"/>
              <a:t>vấn</a:t>
            </a:r>
            <a:r>
              <a:rPr lang="en-US" sz="3500" dirty="0" smtClean="0"/>
              <a:t> </a:t>
            </a:r>
            <a:r>
              <a:rPr lang="en-US" sz="3500" dirty="0" err="1" smtClean="0"/>
              <a:t>của</a:t>
            </a:r>
            <a:r>
              <a:rPr lang="en-US" sz="3500" dirty="0" smtClean="0"/>
              <a:t> </a:t>
            </a:r>
            <a:r>
              <a:rPr lang="en-US" sz="3500" dirty="0" err="1" smtClean="0"/>
              <a:t>Ngôi</a:t>
            </a:r>
            <a:r>
              <a:rPr lang="en-US" sz="3500" dirty="0" smtClean="0"/>
              <a:t> </a:t>
            </a:r>
            <a:r>
              <a:rPr lang="en-US" sz="3500" dirty="0" err="1" smtClean="0"/>
              <a:t>nhà</a:t>
            </a:r>
            <a:r>
              <a:rPr lang="en-US" sz="3500" dirty="0" smtClean="0"/>
              <a:t> </a:t>
            </a:r>
            <a:r>
              <a:rPr lang="en-US" sz="3500" dirty="0" err="1" smtClean="0"/>
              <a:t>bình</a:t>
            </a:r>
            <a:r>
              <a:rPr lang="en-US" sz="3500" dirty="0" smtClean="0"/>
              <a:t> </a:t>
            </a:r>
            <a:r>
              <a:rPr lang="en-US" sz="3500" dirty="0" err="1" smtClean="0"/>
              <a:t>yên</a:t>
            </a:r>
            <a:r>
              <a:rPr lang="en-US" sz="3500" dirty="0" smtClean="0"/>
              <a:t>: </a:t>
            </a:r>
            <a:r>
              <a:rPr lang="en-US" sz="3500" b="1" smtClean="0"/>
              <a:t>1900 969680</a:t>
            </a:r>
            <a:endParaRPr lang="en-US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75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AD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 flipH="1">
            <a:off x="178396" y="4076700"/>
            <a:ext cx="5384203" cy="4400390"/>
          </a:xfrm>
          <a:custGeom>
            <a:avLst/>
            <a:gdLst/>
            <a:ahLst/>
            <a:cxnLst/>
            <a:rect l="l" t="t" r="r" b="b"/>
            <a:pathLst>
              <a:path w="7525608" h="6227440">
                <a:moveTo>
                  <a:pt x="7525608" y="0"/>
                </a:moveTo>
                <a:lnTo>
                  <a:pt x="0" y="0"/>
                </a:lnTo>
                <a:lnTo>
                  <a:pt x="0" y="6227440"/>
                </a:lnTo>
                <a:lnTo>
                  <a:pt x="7525608" y="6227440"/>
                </a:lnTo>
                <a:lnTo>
                  <a:pt x="7525608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33270" y="4914900"/>
            <a:ext cx="5334855" cy="5582402"/>
          </a:xfrm>
          <a:custGeom>
            <a:avLst/>
            <a:gdLst/>
            <a:ahLst/>
            <a:cxnLst/>
            <a:rect l="l" t="t" r="r" b="b"/>
            <a:pathLst>
              <a:path w="9007189" h="7228269">
                <a:moveTo>
                  <a:pt x="0" y="0"/>
                </a:moveTo>
                <a:lnTo>
                  <a:pt x="9007188" y="0"/>
                </a:lnTo>
                <a:lnTo>
                  <a:pt x="9007188" y="7228269"/>
                </a:lnTo>
                <a:lnTo>
                  <a:pt x="0" y="722826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8126240" y="758661"/>
            <a:ext cx="856135" cy="874723"/>
          </a:xfrm>
          <a:custGeom>
            <a:avLst/>
            <a:gdLst/>
            <a:ahLst/>
            <a:cxnLst/>
            <a:rect l="l" t="t" r="r" b="b"/>
            <a:pathLst>
              <a:path w="856135" h="874723">
                <a:moveTo>
                  <a:pt x="0" y="0"/>
                </a:moveTo>
                <a:lnTo>
                  <a:pt x="856135" y="0"/>
                </a:lnTo>
                <a:lnTo>
                  <a:pt x="856135" y="874723"/>
                </a:lnTo>
                <a:lnTo>
                  <a:pt x="0" y="87472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79270" y="1943100"/>
            <a:ext cx="561702" cy="573897"/>
          </a:xfrm>
          <a:custGeom>
            <a:avLst/>
            <a:gdLst/>
            <a:ahLst/>
            <a:cxnLst/>
            <a:rect l="l" t="t" r="r" b="b"/>
            <a:pathLst>
              <a:path w="561702" h="573897">
                <a:moveTo>
                  <a:pt x="0" y="0"/>
                </a:moveTo>
                <a:lnTo>
                  <a:pt x="561702" y="0"/>
                </a:lnTo>
                <a:lnTo>
                  <a:pt x="561702" y="573897"/>
                </a:lnTo>
                <a:lnTo>
                  <a:pt x="0" y="57389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5148564" y="8267700"/>
            <a:ext cx="884339" cy="903539"/>
          </a:xfrm>
          <a:custGeom>
            <a:avLst/>
            <a:gdLst/>
            <a:ahLst/>
            <a:cxnLst/>
            <a:rect l="l" t="t" r="r" b="b"/>
            <a:pathLst>
              <a:path w="884339" h="903539">
                <a:moveTo>
                  <a:pt x="0" y="0"/>
                </a:moveTo>
                <a:lnTo>
                  <a:pt x="884339" y="0"/>
                </a:lnTo>
                <a:lnTo>
                  <a:pt x="884339" y="903539"/>
                </a:lnTo>
                <a:lnTo>
                  <a:pt x="0" y="90353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1219200" y="1802756"/>
            <a:ext cx="16916400" cy="18167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046"/>
              </a:lnSpc>
            </a:pPr>
            <a:r>
              <a:rPr lang="en-US" sz="7000" b="1" dirty="0"/>
              <a:t>“</a:t>
            </a:r>
            <a:r>
              <a:rPr lang="en-US" sz="7000" b="1" dirty="0" err="1"/>
              <a:t>Một</a:t>
            </a:r>
            <a:r>
              <a:rPr lang="en-US" sz="7000" b="1" dirty="0"/>
              <a:t> </a:t>
            </a:r>
            <a:r>
              <a:rPr lang="en-US" sz="7000" b="1" dirty="0" err="1"/>
              <a:t>cộng</a:t>
            </a:r>
            <a:r>
              <a:rPr lang="en-US" sz="7000" b="1" dirty="0"/>
              <a:t> </a:t>
            </a:r>
            <a:r>
              <a:rPr lang="en-US" sz="7000" b="1" dirty="0" err="1"/>
              <a:t>đồng</a:t>
            </a:r>
            <a:r>
              <a:rPr lang="en-US" sz="7000" b="1" dirty="0"/>
              <a:t> an </a:t>
            </a:r>
            <a:r>
              <a:rPr lang="en-US" sz="7000" b="1" dirty="0" err="1"/>
              <a:t>toàn</a:t>
            </a:r>
            <a:r>
              <a:rPr lang="en-US" sz="7000" b="1" dirty="0"/>
              <a:t> </a:t>
            </a:r>
            <a:r>
              <a:rPr lang="en-US" sz="7000" b="1" dirty="0" err="1"/>
              <a:t>bắt</a:t>
            </a:r>
            <a:r>
              <a:rPr lang="en-US" sz="7000" b="1" dirty="0"/>
              <a:t> </a:t>
            </a:r>
            <a:r>
              <a:rPr lang="en-US" sz="7000" b="1" dirty="0" err="1"/>
              <a:t>đầu</a:t>
            </a:r>
            <a:r>
              <a:rPr lang="en-US" sz="7000" b="1" dirty="0"/>
              <a:t> </a:t>
            </a:r>
            <a:r>
              <a:rPr lang="en-US" sz="7000" b="1" dirty="0" err="1"/>
              <a:t>từ</a:t>
            </a:r>
            <a:r>
              <a:rPr lang="en-US" sz="7000" b="1" dirty="0"/>
              <a:t> </a:t>
            </a:r>
            <a:r>
              <a:rPr lang="en-US" sz="7000" b="1" dirty="0" err="1"/>
              <a:t>việc</a:t>
            </a:r>
            <a:r>
              <a:rPr lang="en-US" sz="7000" b="1" dirty="0"/>
              <a:t> </a:t>
            </a:r>
            <a:r>
              <a:rPr lang="en-US" sz="7000" b="1" dirty="0" err="1"/>
              <a:t>chúng</a:t>
            </a:r>
            <a:r>
              <a:rPr lang="en-US" sz="7000" b="1" dirty="0"/>
              <a:t> ta </a:t>
            </a:r>
            <a:r>
              <a:rPr lang="en-US" sz="7000" b="1" dirty="0" err="1"/>
              <a:t>biết</a:t>
            </a:r>
            <a:r>
              <a:rPr lang="en-US" sz="7000" b="1" dirty="0"/>
              <a:t> </a:t>
            </a:r>
            <a:r>
              <a:rPr lang="en-US" sz="7000" b="1" dirty="0" err="1"/>
              <a:t>quan</a:t>
            </a:r>
            <a:r>
              <a:rPr lang="en-US" sz="7000" b="1" dirty="0"/>
              <a:t> </a:t>
            </a:r>
            <a:r>
              <a:rPr lang="en-US" sz="7000" b="1" dirty="0" err="1"/>
              <a:t>tâm</a:t>
            </a:r>
            <a:r>
              <a:rPr lang="en-US" sz="7000" b="1" dirty="0"/>
              <a:t> </a:t>
            </a:r>
            <a:r>
              <a:rPr lang="en-US" sz="7000" b="1" dirty="0" err="1"/>
              <a:t>và</a:t>
            </a:r>
            <a:r>
              <a:rPr lang="en-US" sz="7000" b="1" dirty="0"/>
              <a:t> </a:t>
            </a:r>
            <a:r>
              <a:rPr lang="en-US" sz="7000" b="1" dirty="0" err="1"/>
              <a:t>giúp</a:t>
            </a:r>
            <a:r>
              <a:rPr lang="en-US" sz="7000" b="1" dirty="0"/>
              <a:t> </a:t>
            </a:r>
            <a:r>
              <a:rPr lang="en-US" sz="7000" b="1" dirty="0" err="1"/>
              <a:t>đỡ</a:t>
            </a:r>
            <a:r>
              <a:rPr lang="en-US" sz="7000" b="1" dirty="0"/>
              <a:t> </a:t>
            </a:r>
            <a:r>
              <a:rPr lang="en-US" sz="7000" b="1" dirty="0" err="1"/>
              <a:t>lẫn</a:t>
            </a:r>
            <a:r>
              <a:rPr lang="en-US" sz="7000" b="1" dirty="0"/>
              <a:t> </a:t>
            </a:r>
            <a:r>
              <a:rPr lang="en-US" sz="7000" b="1" dirty="0" err="1"/>
              <a:t>nhau</a:t>
            </a:r>
            <a:r>
              <a:rPr lang="en-US" sz="7000" b="1" dirty="0"/>
              <a:t>.”</a:t>
            </a:r>
            <a:endParaRPr lang="en-US" sz="7000" b="1" spc="224" dirty="0">
              <a:latin typeface="Cerebri Heavy"/>
              <a:ea typeface="Cerebri Heavy"/>
              <a:cs typeface="Cerebri Heavy"/>
              <a:sym typeface="Cerebri Heavy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9410443" y="6777336"/>
            <a:ext cx="6180291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94"/>
              </a:lnSpc>
            </a:pPr>
            <a:r>
              <a:rPr lang="en-US" sz="2100" dirty="0" smtClean="0">
                <a:solidFill>
                  <a:srgbClr val="FFFBE5"/>
                </a:solidFill>
                <a:latin typeface="Cerebri"/>
                <a:ea typeface="Cerebri"/>
                <a:cs typeface="Cerebri"/>
                <a:sym typeface="Cerebri"/>
              </a:rPr>
              <a:t>.</a:t>
            </a:r>
            <a:endParaRPr lang="en-US" sz="2100" dirty="0">
              <a:solidFill>
                <a:srgbClr val="FFFBE5"/>
              </a:solidFill>
              <a:latin typeface="Cerebri"/>
              <a:ea typeface="Cerebri"/>
              <a:cs typeface="Cerebri"/>
              <a:sym typeface="Cerebri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239000" y="6591300"/>
            <a:ext cx="86106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 smtClean="0">
                <a:solidFill>
                  <a:srgbClr val="FFFF00"/>
                </a:solidFill>
              </a:rPr>
              <a:t>CẢM ƠN!</a:t>
            </a:r>
          </a:p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89" y="130441"/>
            <a:ext cx="2020563" cy="5567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75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057400" y="-75212"/>
            <a:ext cx="14214088" cy="11762158"/>
          </a:xfrm>
          <a:custGeom>
            <a:avLst/>
            <a:gdLst/>
            <a:ahLst/>
            <a:cxnLst/>
            <a:rect l="l" t="t" r="r" b="b"/>
            <a:pathLst>
              <a:path w="14214088" h="11762158">
                <a:moveTo>
                  <a:pt x="0" y="0"/>
                </a:moveTo>
                <a:lnTo>
                  <a:pt x="14214088" y="0"/>
                </a:lnTo>
                <a:lnTo>
                  <a:pt x="14214088" y="11762158"/>
                </a:lnTo>
                <a:lnTo>
                  <a:pt x="0" y="1176215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226982" y="3528932"/>
            <a:ext cx="4096853" cy="3390146"/>
          </a:xfrm>
          <a:custGeom>
            <a:avLst/>
            <a:gdLst/>
            <a:ahLst/>
            <a:cxnLst/>
            <a:rect l="l" t="t" r="r" b="b"/>
            <a:pathLst>
              <a:path w="4096853" h="3390146">
                <a:moveTo>
                  <a:pt x="0" y="0"/>
                </a:moveTo>
                <a:lnTo>
                  <a:pt x="4096853" y="0"/>
                </a:lnTo>
                <a:lnTo>
                  <a:pt x="4096853" y="3390146"/>
                </a:lnTo>
                <a:lnTo>
                  <a:pt x="0" y="339014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2500" dirty="0">
              <a:cs typeface="Arial" panose="020B0604020202020204" pitchFamily="34" charset="0"/>
            </a:endParaRPr>
          </a:p>
        </p:txBody>
      </p:sp>
      <p:sp>
        <p:nvSpPr>
          <p:cNvPr id="4" name="Freeform 4"/>
          <p:cNvSpPr/>
          <p:nvPr/>
        </p:nvSpPr>
        <p:spPr>
          <a:xfrm flipH="1">
            <a:off x="13514671" y="3528932"/>
            <a:ext cx="4058157" cy="3358125"/>
          </a:xfrm>
          <a:custGeom>
            <a:avLst/>
            <a:gdLst/>
            <a:ahLst/>
            <a:cxnLst/>
            <a:rect l="l" t="t" r="r" b="b"/>
            <a:pathLst>
              <a:path w="4058157" h="3358125">
                <a:moveTo>
                  <a:pt x="4058157" y="0"/>
                </a:moveTo>
                <a:lnTo>
                  <a:pt x="0" y="0"/>
                </a:lnTo>
                <a:lnTo>
                  <a:pt x="0" y="3358125"/>
                </a:lnTo>
                <a:lnTo>
                  <a:pt x="4058157" y="3358125"/>
                </a:lnTo>
                <a:lnTo>
                  <a:pt x="4058157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5841362" y="3866419"/>
            <a:ext cx="6605276" cy="1357586"/>
            <a:chOff x="0" y="0"/>
            <a:chExt cx="1977321" cy="4064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977322" cy="406400"/>
            </a:xfrm>
            <a:custGeom>
              <a:avLst/>
              <a:gdLst/>
              <a:ahLst/>
              <a:cxnLst/>
              <a:rect l="l" t="t" r="r" b="b"/>
              <a:pathLst>
                <a:path w="1977322" h="406400">
                  <a:moveTo>
                    <a:pt x="1774122" y="0"/>
                  </a:moveTo>
                  <a:cubicBezTo>
                    <a:pt x="1886346" y="0"/>
                    <a:pt x="1977322" y="90976"/>
                    <a:pt x="1977322" y="203200"/>
                  </a:cubicBezTo>
                  <a:cubicBezTo>
                    <a:pt x="1977322" y="315424"/>
                    <a:pt x="1886346" y="406400"/>
                    <a:pt x="1774122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543A79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1977321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/>
              <a:endParaRPr sz="2500">
                <a:cs typeface="Arial" panose="020B0604020202020204" pitchFamily="34" charset="0"/>
              </a:endParaRP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5841362" y="5338305"/>
            <a:ext cx="6605276" cy="1357586"/>
            <a:chOff x="0" y="0"/>
            <a:chExt cx="1977321" cy="4064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977322" cy="406400"/>
            </a:xfrm>
            <a:custGeom>
              <a:avLst/>
              <a:gdLst/>
              <a:ahLst/>
              <a:cxnLst/>
              <a:rect l="l" t="t" r="r" b="b"/>
              <a:pathLst>
                <a:path w="1977322" h="406400">
                  <a:moveTo>
                    <a:pt x="1774122" y="0"/>
                  </a:moveTo>
                  <a:cubicBezTo>
                    <a:pt x="1886346" y="0"/>
                    <a:pt x="1977322" y="90976"/>
                    <a:pt x="1977322" y="203200"/>
                  </a:cubicBezTo>
                  <a:cubicBezTo>
                    <a:pt x="1977322" y="315424"/>
                    <a:pt x="1886346" y="406400"/>
                    <a:pt x="1774122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543A79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1977321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/>
              <a:endParaRPr sz="2500">
                <a:cs typeface="Arial" panose="020B0604020202020204" pitchFamily="34" charset="0"/>
              </a:endParaRP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5841362" y="6810191"/>
            <a:ext cx="6605276" cy="1357586"/>
            <a:chOff x="0" y="0"/>
            <a:chExt cx="1977321" cy="4064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977322" cy="406400"/>
            </a:xfrm>
            <a:custGeom>
              <a:avLst/>
              <a:gdLst/>
              <a:ahLst/>
              <a:cxnLst/>
              <a:rect l="l" t="t" r="r" b="b"/>
              <a:pathLst>
                <a:path w="1977322" h="406400">
                  <a:moveTo>
                    <a:pt x="1774122" y="0"/>
                  </a:moveTo>
                  <a:cubicBezTo>
                    <a:pt x="1886346" y="0"/>
                    <a:pt x="1977322" y="90976"/>
                    <a:pt x="1977322" y="203200"/>
                  </a:cubicBezTo>
                  <a:cubicBezTo>
                    <a:pt x="1977322" y="315424"/>
                    <a:pt x="1886346" y="406400"/>
                    <a:pt x="1774122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543A79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47625"/>
              <a:ext cx="1977321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/>
              <a:endParaRPr sz="2500">
                <a:cs typeface="Arial" panose="020B0604020202020204" pitchFamily="34" charset="0"/>
              </a:endParaRP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5841362" y="8282078"/>
            <a:ext cx="6605276" cy="1357586"/>
            <a:chOff x="0" y="0"/>
            <a:chExt cx="1977321" cy="4064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977322" cy="406400"/>
            </a:xfrm>
            <a:custGeom>
              <a:avLst/>
              <a:gdLst/>
              <a:ahLst/>
              <a:cxnLst/>
              <a:rect l="l" t="t" r="r" b="b"/>
              <a:pathLst>
                <a:path w="1977322" h="406400">
                  <a:moveTo>
                    <a:pt x="1774122" y="0"/>
                  </a:moveTo>
                  <a:cubicBezTo>
                    <a:pt x="1886346" y="0"/>
                    <a:pt x="1977322" y="90976"/>
                    <a:pt x="1977322" y="203200"/>
                  </a:cubicBezTo>
                  <a:cubicBezTo>
                    <a:pt x="1977322" y="315424"/>
                    <a:pt x="1886346" y="406400"/>
                    <a:pt x="1774122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543A79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47625"/>
              <a:ext cx="1977321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/>
              <a:endParaRPr sz="2500">
                <a:cs typeface="Arial" panose="020B0604020202020204" pitchFamily="34" charset="0"/>
              </a:endParaRPr>
            </a:p>
          </p:txBody>
        </p:sp>
      </p:grpSp>
      <p:sp>
        <p:nvSpPr>
          <p:cNvPr id="20" name="Freeform 20"/>
          <p:cNvSpPr/>
          <p:nvPr/>
        </p:nvSpPr>
        <p:spPr>
          <a:xfrm>
            <a:off x="13995431" y="918346"/>
            <a:ext cx="543551" cy="555352"/>
          </a:xfrm>
          <a:custGeom>
            <a:avLst/>
            <a:gdLst/>
            <a:ahLst/>
            <a:cxnLst/>
            <a:rect l="l" t="t" r="r" b="b"/>
            <a:pathLst>
              <a:path w="543551" h="555352">
                <a:moveTo>
                  <a:pt x="0" y="0"/>
                </a:moveTo>
                <a:lnTo>
                  <a:pt x="543551" y="0"/>
                </a:lnTo>
                <a:lnTo>
                  <a:pt x="543551" y="555353"/>
                </a:lnTo>
                <a:lnTo>
                  <a:pt x="0" y="55535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1770991" y="2372810"/>
            <a:ext cx="495292" cy="506046"/>
          </a:xfrm>
          <a:custGeom>
            <a:avLst/>
            <a:gdLst/>
            <a:ahLst/>
            <a:cxnLst/>
            <a:rect l="l" t="t" r="r" b="b"/>
            <a:pathLst>
              <a:path w="495292" h="506046">
                <a:moveTo>
                  <a:pt x="0" y="0"/>
                </a:moveTo>
                <a:lnTo>
                  <a:pt x="495293" y="0"/>
                </a:lnTo>
                <a:lnTo>
                  <a:pt x="495293" y="506046"/>
                </a:lnTo>
                <a:lnTo>
                  <a:pt x="0" y="50604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13519046" y="8771572"/>
            <a:ext cx="952771" cy="973457"/>
          </a:xfrm>
          <a:custGeom>
            <a:avLst/>
            <a:gdLst/>
            <a:ahLst/>
            <a:cxnLst/>
            <a:rect l="l" t="t" r="r" b="b"/>
            <a:pathLst>
              <a:path w="952771" h="973457">
                <a:moveTo>
                  <a:pt x="0" y="0"/>
                </a:moveTo>
                <a:lnTo>
                  <a:pt x="952770" y="0"/>
                </a:lnTo>
                <a:lnTo>
                  <a:pt x="952770" y="973456"/>
                </a:lnTo>
                <a:lnTo>
                  <a:pt x="0" y="97345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460183" y="5805867"/>
            <a:ext cx="4863652" cy="4723822"/>
          </a:xfrm>
          <a:custGeom>
            <a:avLst/>
            <a:gdLst/>
            <a:ahLst/>
            <a:cxnLst/>
            <a:rect l="l" t="t" r="r" b="b"/>
            <a:pathLst>
              <a:path w="4863652" h="4723822">
                <a:moveTo>
                  <a:pt x="0" y="0"/>
                </a:moveTo>
                <a:lnTo>
                  <a:pt x="4863652" y="0"/>
                </a:lnTo>
                <a:lnTo>
                  <a:pt x="4863652" y="4723822"/>
                </a:lnTo>
                <a:lnTo>
                  <a:pt x="0" y="4723822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13103863" y="5508314"/>
            <a:ext cx="4879772" cy="4483291"/>
          </a:xfrm>
          <a:custGeom>
            <a:avLst/>
            <a:gdLst/>
            <a:ahLst/>
            <a:cxnLst/>
            <a:rect l="l" t="t" r="r" b="b"/>
            <a:pathLst>
              <a:path w="4879772" h="4483291">
                <a:moveTo>
                  <a:pt x="0" y="0"/>
                </a:moveTo>
                <a:lnTo>
                  <a:pt x="4879772" y="0"/>
                </a:lnTo>
                <a:lnTo>
                  <a:pt x="4879772" y="4483291"/>
                </a:lnTo>
                <a:lnTo>
                  <a:pt x="0" y="4483291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27" name="TextBox 27"/>
          <p:cNvSpPr txBox="1"/>
          <p:nvPr/>
        </p:nvSpPr>
        <p:spPr>
          <a:xfrm>
            <a:off x="3481190" y="2000524"/>
            <a:ext cx="11325621" cy="1077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7000" b="1" dirty="0" err="1" smtClean="0">
                <a:solidFill>
                  <a:srgbClr val="FFFF00"/>
                </a:solidFill>
                <a:latin typeface="Cerebri Heavy"/>
                <a:ea typeface="Cerebri Heavy"/>
                <a:cs typeface="Cerebri Heavy"/>
                <a:sym typeface="Cerebri Heavy"/>
              </a:rPr>
              <a:t>Quấy</a:t>
            </a:r>
            <a:r>
              <a:rPr lang="en-US" sz="7000" b="1" dirty="0" smtClean="0">
                <a:solidFill>
                  <a:srgbClr val="FFFF00"/>
                </a:solidFill>
                <a:latin typeface="Cerebri Heavy"/>
                <a:ea typeface="Cerebri Heavy"/>
                <a:cs typeface="Cerebri Heavy"/>
                <a:sym typeface="Cerebri Heavy"/>
              </a:rPr>
              <a:t> </a:t>
            </a:r>
            <a:r>
              <a:rPr lang="en-US" sz="7000" b="1" dirty="0" err="1" smtClean="0">
                <a:solidFill>
                  <a:srgbClr val="FFFF00"/>
                </a:solidFill>
                <a:latin typeface="Cerebri Heavy"/>
                <a:ea typeface="Cerebri Heavy"/>
                <a:cs typeface="Cerebri Heavy"/>
                <a:sym typeface="Cerebri Heavy"/>
              </a:rPr>
              <a:t>rối</a:t>
            </a:r>
            <a:r>
              <a:rPr lang="en-US" sz="7000" b="1" dirty="0" smtClean="0">
                <a:solidFill>
                  <a:srgbClr val="FFFF00"/>
                </a:solidFill>
                <a:latin typeface="Cerebri Heavy"/>
                <a:ea typeface="Cerebri Heavy"/>
                <a:cs typeface="Cerebri Heavy"/>
                <a:sym typeface="Cerebri Heavy"/>
              </a:rPr>
              <a:t> </a:t>
            </a:r>
            <a:r>
              <a:rPr lang="en-US" sz="7000" b="1" dirty="0" err="1" smtClean="0">
                <a:solidFill>
                  <a:srgbClr val="FFFF00"/>
                </a:solidFill>
                <a:latin typeface="Cerebri Heavy"/>
                <a:ea typeface="Cerebri Heavy"/>
                <a:cs typeface="Cerebri Heavy"/>
                <a:sym typeface="Cerebri Heavy"/>
              </a:rPr>
              <a:t>tình</a:t>
            </a:r>
            <a:r>
              <a:rPr lang="en-US" sz="7000" b="1" dirty="0" smtClean="0">
                <a:solidFill>
                  <a:srgbClr val="FFFF00"/>
                </a:solidFill>
                <a:latin typeface="Cerebri Heavy"/>
                <a:ea typeface="Cerebri Heavy"/>
                <a:cs typeface="Cerebri Heavy"/>
                <a:sym typeface="Cerebri Heavy"/>
              </a:rPr>
              <a:t> </a:t>
            </a:r>
            <a:r>
              <a:rPr lang="en-US" sz="7000" b="1" dirty="0" err="1" smtClean="0">
                <a:solidFill>
                  <a:srgbClr val="FFFF00"/>
                </a:solidFill>
                <a:latin typeface="Cerebri Heavy"/>
                <a:ea typeface="Cerebri Heavy"/>
                <a:cs typeface="Cerebri Heavy"/>
                <a:sym typeface="Cerebri Heavy"/>
              </a:rPr>
              <a:t>dục</a:t>
            </a:r>
            <a:r>
              <a:rPr lang="en-US" sz="7000" b="1" dirty="0" smtClean="0">
                <a:solidFill>
                  <a:srgbClr val="FFFF00"/>
                </a:solidFill>
                <a:latin typeface="Cerebri Heavy"/>
                <a:ea typeface="Cerebri Heavy"/>
                <a:cs typeface="Cerebri Heavy"/>
                <a:sym typeface="Cerebri Heavy"/>
              </a:rPr>
              <a:t> </a:t>
            </a:r>
            <a:r>
              <a:rPr lang="en-US" sz="7000" b="1" dirty="0" err="1" smtClean="0">
                <a:solidFill>
                  <a:srgbClr val="FFFF00"/>
                </a:solidFill>
                <a:latin typeface="Cerebri Heavy"/>
                <a:ea typeface="Cerebri Heavy"/>
                <a:cs typeface="Cerebri Heavy"/>
                <a:sym typeface="Cerebri Heavy"/>
              </a:rPr>
              <a:t>là</a:t>
            </a:r>
            <a:r>
              <a:rPr lang="en-US" sz="7000" b="1" dirty="0" smtClean="0">
                <a:solidFill>
                  <a:srgbClr val="FFFF00"/>
                </a:solidFill>
                <a:latin typeface="Cerebri Heavy"/>
                <a:ea typeface="Cerebri Heavy"/>
                <a:cs typeface="Cerebri Heavy"/>
                <a:sym typeface="Cerebri Heavy"/>
              </a:rPr>
              <a:t> </a:t>
            </a:r>
            <a:r>
              <a:rPr lang="en-US" sz="7000" b="1" dirty="0" err="1" smtClean="0">
                <a:solidFill>
                  <a:srgbClr val="FFFF00"/>
                </a:solidFill>
                <a:latin typeface="Cerebri Heavy"/>
                <a:ea typeface="Cerebri Heavy"/>
                <a:cs typeface="Cerebri Heavy"/>
                <a:sym typeface="Cerebri Heavy"/>
              </a:rPr>
              <a:t>gì</a:t>
            </a:r>
            <a:r>
              <a:rPr lang="en-US" sz="7000" b="1" dirty="0" smtClean="0">
                <a:solidFill>
                  <a:srgbClr val="FFFF00"/>
                </a:solidFill>
                <a:latin typeface="Cerebri Heavy"/>
                <a:ea typeface="Cerebri Heavy"/>
                <a:cs typeface="Cerebri Heavy"/>
                <a:sym typeface="Cerebri Heavy"/>
              </a:rPr>
              <a:t>?</a:t>
            </a:r>
            <a:endParaRPr lang="en-US" sz="7000" b="1" dirty="0">
              <a:solidFill>
                <a:srgbClr val="FFFF00"/>
              </a:solidFill>
              <a:latin typeface="Cerebri Heavy"/>
              <a:ea typeface="Cerebri Heavy"/>
              <a:cs typeface="Cerebri Heavy"/>
              <a:sym typeface="Cerebri Heavy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5841359" y="4229100"/>
            <a:ext cx="6605279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3390" lvl="1" indent="-226695">
              <a:buFont typeface="Arial"/>
              <a:buChar char="•"/>
            </a:pPr>
            <a:r>
              <a:rPr lang="vi-VN" sz="2500" dirty="0" smtClean="0">
                <a:solidFill>
                  <a:schemeClr val="bg1"/>
                </a:solidFill>
                <a:cs typeface="Arial" panose="020B0604020202020204" pitchFamily="34" charset="0"/>
              </a:rPr>
              <a:t>Bất </a:t>
            </a:r>
            <a:r>
              <a:rPr lang="vi-VN" sz="2500" dirty="0">
                <a:solidFill>
                  <a:schemeClr val="bg1"/>
                </a:solidFill>
                <a:cs typeface="Arial" panose="020B0604020202020204" pitchFamily="34" charset="0"/>
              </a:rPr>
              <a:t>kỳ hành vi tình dục nào </a:t>
            </a:r>
            <a:r>
              <a:rPr lang="vi-VN" sz="2500" b="1" dirty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không được sự đồng ý</a:t>
            </a:r>
            <a:r>
              <a:rPr lang="vi-VN" sz="2500" dirty="0">
                <a:solidFill>
                  <a:schemeClr val="bg1"/>
                </a:solidFill>
                <a:cs typeface="Arial" panose="020B0604020202020204" pitchFamily="34" charset="0"/>
              </a:rPr>
              <a:t> đều có thể là quấy rối.</a:t>
            </a:r>
            <a:endParaRPr lang="en-US" sz="2500" dirty="0">
              <a:solidFill>
                <a:schemeClr val="bg1"/>
              </a:solidFill>
              <a:ea typeface="Cerebri Light"/>
              <a:cs typeface="Arial" panose="020B0604020202020204" pitchFamily="34" charset="0"/>
              <a:sym typeface="Cerebri Light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5972045" y="8343900"/>
            <a:ext cx="6333209" cy="1154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69595" lvl="1" indent="-342900">
              <a:buFont typeface="Arial" panose="020B0604020202020204" pitchFamily="34" charset="0"/>
              <a:buChar char="•"/>
            </a:pPr>
            <a:r>
              <a:rPr lang="vi-VN" sz="2500" smtClean="0">
                <a:solidFill>
                  <a:schemeClr val="bg1"/>
                </a:solidFill>
                <a:cs typeface="Arial" panose="020B0604020202020204" pitchFamily="34" charset="0"/>
              </a:rPr>
              <a:t>Quấy </a:t>
            </a:r>
            <a:r>
              <a:rPr lang="vi-VN" sz="2500" dirty="0">
                <a:solidFill>
                  <a:schemeClr val="bg1"/>
                </a:solidFill>
                <a:cs typeface="Arial" panose="020B0604020202020204" pitchFamily="34" charset="0"/>
              </a:rPr>
              <a:t>rối tình dục xảy ra khi một người </a:t>
            </a:r>
            <a:r>
              <a:rPr lang="vi-VN" sz="2500" b="1" dirty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làm, nói hoặc thể hiện điều mang tính tình dục khiến người khác khó </a:t>
            </a:r>
            <a:r>
              <a:rPr lang="vi-VN" sz="2500" b="1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chị</a:t>
            </a:r>
            <a:r>
              <a:rPr lang="en-US" sz="2500" b="1" dirty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u</a:t>
            </a:r>
            <a:endParaRPr lang="en-US" sz="2500" dirty="0">
              <a:solidFill>
                <a:schemeClr val="accent6">
                  <a:lumMod val="75000"/>
                </a:schemeClr>
              </a:solidFill>
              <a:ea typeface="Cerebri Light"/>
              <a:cs typeface="Arial" panose="020B0604020202020204" pitchFamily="34" charset="0"/>
              <a:sym typeface="Cerebri Light"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5841359" y="5662226"/>
            <a:ext cx="6333209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3390" lvl="1" indent="-226695">
              <a:buFont typeface="Arial"/>
              <a:buChar char="•"/>
            </a:pPr>
            <a:r>
              <a:rPr lang="vi-VN" sz="2500" dirty="0" smtClean="0">
                <a:solidFill>
                  <a:schemeClr val="bg1"/>
                </a:solidFill>
                <a:cs typeface="Arial" panose="020B0604020202020204" pitchFamily="34" charset="0"/>
              </a:rPr>
              <a:t>Không </a:t>
            </a:r>
            <a:r>
              <a:rPr lang="vi-VN" sz="2500" dirty="0">
                <a:solidFill>
                  <a:schemeClr val="bg1"/>
                </a:solidFill>
                <a:cs typeface="Arial" panose="020B0604020202020204" pitchFamily="34" charset="0"/>
              </a:rPr>
              <a:t>cần có tiếp xúc cơ thể, vẫn có thể là quấy </a:t>
            </a:r>
            <a:r>
              <a:rPr lang="vi-VN" sz="2500" dirty="0" smtClean="0">
                <a:solidFill>
                  <a:schemeClr val="bg1"/>
                </a:solidFill>
                <a:cs typeface="Arial" panose="020B0604020202020204" pitchFamily="34" charset="0"/>
              </a:rPr>
              <a:t>rố</a:t>
            </a:r>
            <a:r>
              <a:rPr lang="en-US" sz="2500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i</a:t>
            </a:r>
            <a:r>
              <a:rPr lang="en-US" sz="2500" dirty="0" smtClean="0">
                <a:solidFill>
                  <a:schemeClr val="bg1"/>
                </a:solidFill>
                <a:cs typeface="Arial" panose="020B0604020202020204" pitchFamily="34" charset="0"/>
              </a:rPr>
              <a:t>.</a:t>
            </a:r>
            <a:endParaRPr lang="en-US" sz="2500" dirty="0">
              <a:solidFill>
                <a:srgbClr val="FFFBE5"/>
              </a:solidFill>
              <a:ea typeface="Cerebri Light"/>
              <a:cs typeface="Arial" panose="020B0604020202020204" pitchFamily="34" charset="0"/>
              <a:sym typeface="Cerebri Light"/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5981057" y="6972300"/>
            <a:ext cx="6193511" cy="1154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3390" lvl="1" indent="-226695">
              <a:buFont typeface="Arial"/>
              <a:buChar char="•"/>
            </a:pPr>
            <a:r>
              <a:rPr lang="en-US" sz="2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vi-VN" sz="2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ảm </a:t>
            </a:r>
            <a:r>
              <a:rPr lang="vi-VN" sz="2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 của </a:t>
            </a:r>
            <a:r>
              <a:rPr lang="vi-VN" sz="2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2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5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US" sz="2500" b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25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500" b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5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xúc</a:t>
            </a:r>
            <a:r>
              <a:rPr lang="en-US" sz="25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phạm</a:t>
            </a:r>
            <a:r>
              <a:rPr lang="en-US" sz="25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500" b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5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đe</a:t>
            </a:r>
            <a:r>
              <a:rPr lang="en-US" sz="25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dọa</a:t>
            </a:r>
            <a:r>
              <a:rPr lang="en-US" sz="25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5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xấu</a:t>
            </a:r>
            <a:r>
              <a:rPr lang="en-US" sz="2500" b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hổ</a:t>
            </a:r>
            <a:endParaRPr lang="en-US" sz="2500" dirty="0">
              <a:solidFill>
                <a:schemeClr val="bg1"/>
              </a:solidFill>
              <a:latin typeface="Arial" panose="020B0604020202020204" pitchFamily="34" charset="0"/>
              <a:ea typeface="Cerebri Light"/>
              <a:cs typeface="Arial" panose="020B0604020202020204" pitchFamily="34" charset="0"/>
              <a:sym typeface="Cerebri Light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89" y="130441"/>
            <a:ext cx="2020563" cy="5567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75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20"/>
          <p:cNvSpPr/>
          <p:nvPr/>
        </p:nvSpPr>
        <p:spPr>
          <a:xfrm>
            <a:off x="16581068" y="1726917"/>
            <a:ext cx="543551" cy="555352"/>
          </a:xfrm>
          <a:custGeom>
            <a:avLst/>
            <a:gdLst/>
            <a:ahLst/>
            <a:cxnLst/>
            <a:rect l="l" t="t" r="r" b="b"/>
            <a:pathLst>
              <a:path w="543551" h="555352">
                <a:moveTo>
                  <a:pt x="0" y="0"/>
                </a:moveTo>
                <a:lnTo>
                  <a:pt x="543551" y="0"/>
                </a:lnTo>
                <a:lnTo>
                  <a:pt x="543551" y="555353"/>
                </a:lnTo>
                <a:lnTo>
                  <a:pt x="0" y="55535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17762657" y="177476"/>
            <a:ext cx="495292" cy="506046"/>
          </a:xfrm>
          <a:custGeom>
            <a:avLst/>
            <a:gdLst/>
            <a:ahLst/>
            <a:cxnLst/>
            <a:rect l="l" t="t" r="r" b="b"/>
            <a:pathLst>
              <a:path w="495292" h="506046">
                <a:moveTo>
                  <a:pt x="0" y="0"/>
                </a:moveTo>
                <a:lnTo>
                  <a:pt x="495293" y="0"/>
                </a:lnTo>
                <a:lnTo>
                  <a:pt x="495293" y="506046"/>
                </a:lnTo>
                <a:lnTo>
                  <a:pt x="0" y="50604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7" name="TextBox 27"/>
          <p:cNvSpPr txBox="1"/>
          <p:nvPr/>
        </p:nvSpPr>
        <p:spPr>
          <a:xfrm>
            <a:off x="1524000" y="217079"/>
            <a:ext cx="15316200" cy="12567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847"/>
              </a:lnSpc>
            </a:pPr>
            <a:r>
              <a:rPr lang="en-US" sz="6900" b="1" smtClean="0">
                <a:solidFill>
                  <a:srgbClr val="FFFF00"/>
                </a:solidFill>
                <a:ea typeface="Cerebri Heavy"/>
                <a:cs typeface="Cerebri Heavy"/>
                <a:sym typeface="Cerebri Heavy"/>
              </a:rPr>
              <a:t>Thế nào được coi là nơi làm việc?</a:t>
            </a:r>
            <a:endParaRPr lang="en-US" sz="6900" b="1" dirty="0">
              <a:solidFill>
                <a:srgbClr val="FFFF00"/>
              </a:solidFill>
              <a:ea typeface="Cerebri Heavy"/>
              <a:cs typeface="Cerebri Heavy"/>
              <a:sym typeface="Cerebri Heavy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6760"/>
            <a:ext cx="2020563" cy="556762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1186457" y="1710690"/>
            <a:ext cx="12453343" cy="7712427"/>
            <a:chOff x="822649" y="830101"/>
            <a:chExt cx="6938599" cy="6073021"/>
          </a:xfrm>
        </p:grpSpPr>
        <p:grpSp>
          <p:nvGrpSpPr>
            <p:cNvPr id="33" name="Group 19"/>
            <p:cNvGrpSpPr>
              <a:grpSpLocks/>
            </p:cNvGrpSpPr>
            <p:nvPr/>
          </p:nvGrpSpPr>
          <p:grpSpPr bwMode="auto">
            <a:xfrm>
              <a:off x="822649" y="1565067"/>
              <a:ext cx="877851" cy="4968545"/>
              <a:chOff x="7831" y="-895"/>
              <a:chExt cx="893" cy="6580"/>
            </a:xfrm>
            <a:solidFill>
              <a:schemeClr val="bg1"/>
            </a:solidFill>
          </p:grpSpPr>
          <p:sp>
            <p:nvSpPr>
              <p:cNvPr id="42" name="AutoShape 28"/>
              <p:cNvSpPr>
                <a:spLocks/>
              </p:cNvSpPr>
              <p:nvPr/>
            </p:nvSpPr>
            <p:spPr bwMode="auto">
              <a:xfrm>
                <a:off x="7917" y="-895"/>
                <a:ext cx="807" cy="6533"/>
              </a:xfrm>
              <a:custGeom>
                <a:avLst/>
                <a:gdLst>
                  <a:gd name="T0" fmla="+- 0 7860 7754"/>
                  <a:gd name="T1" fmla="*/ T0 w 970"/>
                  <a:gd name="T2" fmla="+- 0 -333 -895"/>
                  <a:gd name="T3" fmla="*/ -333 h 6533"/>
                  <a:gd name="T4" fmla="+- 0 7860 7754"/>
                  <a:gd name="T5" fmla="*/ T4 w 970"/>
                  <a:gd name="T6" fmla="+- 0 -420 -895"/>
                  <a:gd name="T7" fmla="*/ -420 h 6533"/>
                  <a:gd name="T8" fmla="+- 0 7860 7754"/>
                  <a:gd name="T9" fmla="*/ T8 w 970"/>
                  <a:gd name="T10" fmla="+- 0 -506 -895"/>
                  <a:gd name="T11" fmla="*/ -506 h 6533"/>
                  <a:gd name="T12" fmla="+- 0 7816 7754"/>
                  <a:gd name="T13" fmla="*/ T12 w 970"/>
                  <a:gd name="T14" fmla="+- 0 -616 -895"/>
                  <a:gd name="T15" fmla="*/ -616 h 6533"/>
                  <a:gd name="T16" fmla="+- 0 7860 7754"/>
                  <a:gd name="T17" fmla="*/ T16 w 970"/>
                  <a:gd name="T18" fmla="+- 0 -549 -895"/>
                  <a:gd name="T19" fmla="*/ -549 h 6533"/>
                  <a:gd name="T20" fmla="+- 0 7941 7754"/>
                  <a:gd name="T21" fmla="*/ T20 w 970"/>
                  <a:gd name="T22" fmla="+- 0 -333 -895"/>
                  <a:gd name="T23" fmla="*/ -333 h 6533"/>
                  <a:gd name="T24" fmla="+- 0 7904 7754"/>
                  <a:gd name="T25" fmla="*/ T24 w 970"/>
                  <a:gd name="T26" fmla="+- 0 -420 -895"/>
                  <a:gd name="T27" fmla="*/ -420 h 6533"/>
                  <a:gd name="T28" fmla="+- 0 7904 7754"/>
                  <a:gd name="T29" fmla="*/ T28 w 970"/>
                  <a:gd name="T30" fmla="+- 0 -549 -895"/>
                  <a:gd name="T31" fmla="*/ -549 h 6533"/>
                  <a:gd name="T32" fmla="+- 0 8152 7754"/>
                  <a:gd name="T33" fmla="*/ T32 w 970"/>
                  <a:gd name="T34" fmla="+- 0 -895 -895"/>
                  <a:gd name="T35" fmla="*/ -895 h 6533"/>
                  <a:gd name="T36" fmla="+- 0 8090 7754"/>
                  <a:gd name="T37" fmla="*/ T36 w 970"/>
                  <a:gd name="T38" fmla="+- 0 -698 -895"/>
                  <a:gd name="T39" fmla="*/ -698 h 6533"/>
                  <a:gd name="T40" fmla="+- 0 8048 7754"/>
                  <a:gd name="T41" fmla="*/ T40 w 970"/>
                  <a:gd name="T42" fmla="+- 0 -784 -895"/>
                  <a:gd name="T43" fmla="*/ -784 h 6533"/>
                  <a:gd name="T44" fmla="+- 0 8004 7754"/>
                  <a:gd name="T45" fmla="*/ T44 w 970"/>
                  <a:gd name="T46" fmla="+- 0 -895 -895"/>
                  <a:gd name="T47" fmla="*/ -895 h 6533"/>
                  <a:gd name="T48" fmla="+- 0 7966 7754"/>
                  <a:gd name="T49" fmla="*/ T48 w 970"/>
                  <a:gd name="T50" fmla="+- 0 -655 -895"/>
                  <a:gd name="T51" fmla="*/ -655 h 6533"/>
                  <a:gd name="T52" fmla="+- 0 8004 7754"/>
                  <a:gd name="T53" fmla="*/ T52 w 970"/>
                  <a:gd name="T54" fmla="+- 0 -741 -895"/>
                  <a:gd name="T55" fmla="*/ -741 h 6533"/>
                  <a:gd name="T56" fmla="+- 0 8004 7754"/>
                  <a:gd name="T57" fmla="*/ T56 w 970"/>
                  <a:gd name="T58" fmla="+- 0 -655 -895"/>
                  <a:gd name="T59" fmla="*/ -655 h 6533"/>
                  <a:gd name="T60" fmla="+- 0 8152 7754"/>
                  <a:gd name="T61" fmla="*/ T60 w 970"/>
                  <a:gd name="T62" fmla="+- 0 -573 -895"/>
                  <a:gd name="T63" fmla="*/ -573 h 6533"/>
                  <a:gd name="T64" fmla="+- 0 8234 7754"/>
                  <a:gd name="T65" fmla="*/ T64 w 970"/>
                  <a:gd name="T66" fmla="+- 0 -420 -895"/>
                  <a:gd name="T67" fmla="*/ -420 h 6533"/>
                  <a:gd name="T68" fmla="+- 0 8234 7754"/>
                  <a:gd name="T69" fmla="*/ T68 w 970"/>
                  <a:gd name="T70" fmla="+- 0 -376 -895"/>
                  <a:gd name="T71" fmla="*/ -376 h 6533"/>
                  <a:gd name="T72" fmla="+- 0 8234 7754"/>
                  <a:gd name="T73" fmla="*/ T72 w 970"/>
                  <a:gd name="T74" fmla="+- 0 -530 -895"/>
                  <a:gd name="T75" fmla="*/ -530 h 6533"/>
                  <a:gd name="T76" fmla="+- 0 8152 7754"/>
                  <a:gd name="T77" fmla="*/ T76 w 970"/>
                  <a:gd name="T78" fmla="+- 0 -376 -895"/>
                  <a:gd name="T79" fmla="*/ -376 h 6533"/>
                  <a:gd name="T80" fmla="+- 0 8152 7754"/>
                  <a:gd name="T81" fmla="*/ T80 w 970"/>
                  <a:gd name="T82" fmla="+- 0 -420 -895"/>
                  <a:gd name="T83" fmla="*/ -420 h 6533"/>
                  <a:gd name="T84" fmla="+- 0 8110 7754"/>
                  <a:gd name="T85" fmla="*/ T84 w 970"/>
                  <a:gd name="T86" fmla="+- 0 -530 -895"/>
                  <a:gd name="T87" fmla="*/ -530 h 6533"/>
                  <a:gd name="T88" fmla="+- 0 8153 7754"/>
                  <a:gd name="T89" fmla="*/ T88 w 970"/>
                  <a:gd name="T90" fmla="+- 0 -228 -895"/>
                  <a:gd name="T91" fmla="*/ -228 h 6533"/>
                  <a:gd name="T92" fmla="+- 0 8234 7754"/>
                  <a:gd name="T93" fmla="*/ T92 w 970"/>
                  <a:gd name="T94" fmla="+- 0 -228 -895"/>
                  <a:gd name="T95" fmla="*/ -228 h 6533"/>
                  <a:gd name="T96" fmla="+- 0 8522 7754"/>
                  <a:gd name="T97" fmla="*/ T96 w 970"/>
                  <a:gd name="T98" fmla="+- 0 -799 -895"/>
                  <a:gd name="T99" fmla="*/ -799 h 6533"/>
                  <a:gd name="T100" fmla="+- 0 8522 7754"/>
                  <a:gd name="T101" fmla="*/ T100 w 970"/>
                  <a:gd name="T102" fmla="+- 0 -592 -895"/>
                  <a:gd name="T103" fmla="*/ -592 h 6533"/>
                  <a:gd name="T104" fmla="+- 0 8522 7754"/>
                  <a:gd name="T105" fmla="*/ T104 w 970"/>
                  <a:gd name="T106" fmla="+- 0 -376 -895"/>
                  <a:gd name="T107" fmla="*/ -376 h 6533"/>
                  <a:gd name="T108" fmla="+- 0 8522 7754"/>
                  <a:gd name="T109" fmla="*/ T108 w 970"/>
                  <a:gd name="T110" fmla="+- 0 -420 -895"/>
                  <a:gd name="T111" fmla="*/ -420 h 6533"/>
                  <a:gd name="T112" fmla="+- 0 8484 7754"/>
                  <a:gd name="T113" fmla="*/ T112 w 970"/>
                  <a:gd name="T114" fmla="+- 0 -506 -895"/>
                  <a:gd name="T115" fmla="*/ -506 h 6533"/>
                  <a:gd name="T116" fmla="+- 0 8484 7754"/>
                  <a:gd name="T117" fmla="*/ T116 w 970"/>
                  <a:gd name="T118" fmla="+- 0 -636 -895"/>
                  <a:gd name="T119" fmla="*/ -636 h 6533"/>
                  <a:gd name="T120" fmla="+- 0 8522 7754"/>
                  <a:gd name="T121" fmla="*/ T120 w 970"/>
                  <a:gd name="T122" fmla="+- 0 -722 -895"/>
                  <a:gd name="T123" fmla="*/ -722 h 6533"/>
                  <a:gd name="T124" fmla="+- 0 8522 7754"/>
                  <a:gd name="T125" fmla="*/ T124 w 970"/>
                  <a:gd name="T126" fmla="+- 0 -846 -895"/>
                  <a:gd name="T127" fmla="*/ -846 h 6533"/>
                  <a:gd name="T128" fmla="+- 0 8441 7754"/>
                  <a:gd name="T129" fmla="*/ T128 w 970"/>
                  <a:gd name="T130" fmla="+- 0 -679 -895"/>
                  <a:gd name="T131" fmla="*/ -679 h 6533"/>
                  <a:gd name="T132" fmla="+- 0 8441 7754"/>
                  <a:gd name="T133" fmla="*/ T132 w 970"/>
                  <a:gd name="T134" fmla="+- 0 -463 -895"/>
                  <a:gd name="T135" fmla="*/ -463 h 6533"/>
                  <a:gd name="T136" fmla="+- 0 8397 7754"/>
                  <a:gd name="T137" fmla="*/ T136 w 970"/>
                  <a:gd name="T138" fmla="+- 0 -376 -895"/>
                  <a:gd name="T139" fmla="*/ -376 h 6533"/>
                  <a:gd name="T140" fmla="+- 0 8441 7754"/>
                  <a:gd name="T141" fmla="*/ T140 w 970"/>
                  <a:gd name="T142" fmla="+- 0 -463 -895"/>
                  <a:gd name="T143" fmla="*/ -463 h 6533"/>
                  <a:gd name="T144" fmla="+- 0 8441 7754"/>
                  <a:gd name="T145" fmla="*/ T144 w 970"/>
                  <a:gd name="T146" fmla="+- 0 -592 -895"/>
                  <a:gd name="T147" fmla="*/ -592 h 6533"/>
                  <a:gd name="T148" fmla="+- 0 8397 7754"/>
                  <a:gd name="T149" fmla="*/ T148 w 970"/>
                  <a:gd name="T150" fmla="+- 0 -679 -895"/>
                  <a:gd name="T151" fmla="*/ -679 h 6533"/>
                  <a:gd name="T152" fmla="+- 0 8397 7754"/>
                  <a:gd name="T153" fmla="*/ T152 w 970"/>
                  <a:gd name="T154" fmla="+- 0 -799 -895"/>
                  <a:gd name="T155" fmla="*/ -799 h 6533"/>
                  <a:gd name="T156" fmla="+- 0 8397 7754"/>
                  <a:gd name="T157" fmla="*/ T156 w 970"/>
                  <a:gd name="T158" fmla="+- 0 -228 -895"/>
                  <a:gd name="T159" fmla="*/ -228 h 6533"/>
                  <a:gd name="T160" fmla="+- 0 8522 7754"/>
                  <a:gd name="T161" fmla="*/ T160 w 970"/>
                  <a:gd name="T162" fmla="+- 0 -228 -895"/>
                  <a:gd name="T163" fmla="*/ -228 h 6533"/>
                  <a:gd name="T164" fmla="+- 0 8721 7754"/>
                  <a:gd name="T165" fmla="*/ T164 w 970"/>
                  <a:gd name="T166" fmla="+- 0 5410 -895"/>
                  <a:gd name="T167" fmla="*/ 5410 h 6533"/>
                  <a:gd name="T168" fmla="+- 0 8676 7754"/>
                  <a:gd name="T169" fmla="*/ T168 w 970"/>
                  <a:gd name="T170" fmla="+- 0 5175 -895"/>
                  <a:gd name="T171" fmla="*/ 5175 h 6533"/>
                  <a:gd name="T172" fmla="+- 0 8460 7754"/>
                  <a:gd name="T173" fmla="*/ T172 w 970"/>
                  <a:gd name="T174" fmla="+- 0 5182 -895"/>
                  <a:gd name="T175" fmla="*/ 5182 h 6533"/>
                  <a:gd name="T176" fmla="+- 0 8647 7754"/>
                  <a:gd name="T177" fmla="*/ T176 w 970"/>
                  <a:gd name="T178" fmla="+- 0 5220 -895"/>
                  <a:gd name="T179" fmla="*/ 5220 h 6533"/>
                  <a:gd name="T180" fmla="+- 0 8676 7754"/>
                  <a:gd name="T181" fmla="*/ T180 w 970"/>
                  <a:gd name="T182" fmla="+- 0 5175 -895"/>
                  <a:gd name="T183" fmla="*/ 5175 h 6533"/>
                  <a:gd name="T184" fmla="+- 0 8412 7754"/>
                  <a:gd name="T185" fmla="*/ T184 w 970"/>
                  <a:gd name="T186" fmla="+- 0 5182 -895"/>
                  <a:gd name="T187" fmla="*/ 5182 h 6533"/>
                  <a:gd name="T188" fmla="+- 0 8412 7754"/>
                  <a:gd name="T189" fmla="*/ T188 w 970"/>
                  <a:gd name="T190" fmla="+- 0 5139 -895"/>
                  <a:gd name="T191" fmla="*/ 5139 h 6533"/>
                  <a:gd name="T192" fmla="+- 0 8018 7754"/>
                  <a:gd name="T193" fmla="*/ T192 w 970"/>
                  <a:gd name="T194" fmla="+- 0 5182 -895"/>
                  <a:gd name="T195" fmla="*/ 5182 h 6533"/>
                  <a:gd name="T196" fmla="+- 0 7975 7754"/>
                  <a:gd name="T197" fmla="*/ T196 w 970"/>
                  <a:gd name="T198" fmla="+- 0 5364 -895"/>
                  <a:gd name="T199" fmla="*/ 5364 h 6533"/>
                  <a:gd name="T200" fmla="+- 0 7975 7754"/>
                  <a:gd name="T201" fmla="*/ T200 w 970"/>
                  <a:gd name="T202" fmla="+- 0 5139 -895"/>
                  <a:gd name="T203" fmla="*/ 5139 h 6533"/>
                  <a:gd name="T204" fmla="+- 0 7754 7754"/>
                  <a:gd name="T205" fmla="*/ T204 w 970"/>
                  <a:gd name="T206" fmla="+- 0 5182 -895"/>
                  <a:gd name="T207" fmla="*/ 5182 h 6533"/>
                  <a:gd name="T208" fmla="+- 0 7797 7754"/>
                  <a:gd name="T209" fmla="*/ T208 w 970"/>
                  <a:gd name="T210" fmla="+- 0 5638 -895"/>
                  <a:gd name="T211" fmla="*/ 5638 h 6533"/>
                  <a:gd name="T212" fmla="+- 0 7807 7754"/>
                  <a:gd name="T213" fmla="*/ T212 w 970"/>
                  <a:gd name="T214" fmla="+- 0 5570 -895"/>
                  <a:gd name="T215" fmla="*/ 5570 h 6533"/>
                  <a:gd name="T216" fmla="+- 0 7975 7754"/>
                  <a:gd name="T217" fmla="*/ T216 w 970"/>
                  <a:gd name="T218" fmla="+- 0 5528 -895"/>
                  <a:gd name="T219" fmla="*/ 5528 h 6533"/>
                  <a:gd name="T220" fmla="+- 0 8196 7754"/>
                  <a:gd name="T221" fmla="*/ T220 w 970"/>
                  <a:gd name="T222" fmla="+- 0 5638 -895"/>
                  <a:gd name="T223" fmla="*/ 5638 h 6533"/>
                  <a:gd name="T224" fmla="+- 0 8412 7754"/>
                  <a:gd name="T225" fmla="*/ T224 w 970"/>
                  <a:gd name="T226" fmla="+- 0 5614 -895"/>
                  <a:gd name="T227" fmla="*/ 5614 h 6533"/>
                  <a:gd name="T228" fmla="+- 0 8522 7754"/>
                  <a:gd name="T229" fmla="*/ T228 w 970"/>
                  <a:gd name="T230" fmla="+- 0 5504 -895"/>
                  <a:gd name="T231" fmla="*/ 5504 h 6533"/>
                  <a:gd name="T232" fmla="+- 0 8633 7754"/>
                  <a:gd name="T233" fmla="*/ T232 w 970"/>
                  <a:gd name="T234" fmla="+- 0 5638 -895"/>
                  <a:gd name="T235" fmla="*/ 5638 h 6533"/>
                  <a:gd name="T236" fmla="+- 0 8724 7754"/>
                  <a:gd name="T237" fmla="*/ T236 w 970"/>
                  <a:gd name="T238" fmla="+- 0 5590 -895"/>
                  <a:gd name="T239" fmla="*/ 5590 h 653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  <a:cxn ang="0">
                    <a:pos x="T149" y="T151"/>
                  </a:cxn>
                  <a:cxn ang="0">
                    <a:pos x="T153" y="T155"/>
                  </a:cxn>
                  <a:cxn ang="0">
                    <a:pos x="T157" y="T159"/>
                  </a:cxn>
                  <a:cxn ang="0">
                    <a:pos x="T161" y="T163"/>
                  </a:cxn>
                  <a:cxn ang="0">
                    <a:pos x="T165" y="T167"/>
                  </a:cxn>
                  <a:cxn ang="0">
                    <a:pos x="T169" y="T171"/>
                  </a:cxn>
                  <a:cxn ang="0">
                    <a:pos x="T173" y="T175"/>
                  </a:cxn>
                  <a:cxn ang="0">
                    <a:pos x="T177" y="T179"/>
                  </a:cxn>
                  <a:cxn ang="0">
                    <a:pos x="T181" y="T183"/>
                  </a:cxn>
                  <a:cxn ang="0">
                    <a:pos x="T185" y="T187"/>
                  </a:cxn>
                  <a:cxn ang="0">
                    <a:pos x="T189" y="T191"/>
                  </a:cxn>
                  <a:cxn ang="0">
                    <a:pos x="T193" y="T195"/>
                  </a:cxn>
                  <a:cxn ang="0">
                    <a:pos x="T197" y="T199"/>
                  </a:cxn>
                  <a:cxn ang="0">
                    <a:pos x="T201" y="T203"/>
                  </a:cxn>
                  <a:cxn ang="0">
                    <a:pos x="T205" y="T207"/>
                  </a:cxn>
                  <a:cxn ang="0">
                    <a:pos x="T209" y="T211"/>
                  </a:cxn>
                  <a:cxn ang="0">
                    <a:pos x="T213" y="T215"/>
                  </a:cxn>
                  <a:cxn ang="0">
                    <a:pos x="T217" y="T219"/>
                  </a:cxn>
                  <a:cxn ang="0">
                    <a:pos x="T221" y="T223"/>
                  </a:cxn>
                  <a:cxn ang="0">
                    <a:pos x="T225" y="T227"/>
                  </a:cxn>
                  <a:cxn ang="0">
                    <a:pos x="T229" y="T231"/>
                  </a:cxn>
                  <a:cxn ang="0">
                    <a:pos x="T233" y="T235"/>
                  </a:cxn>
                  <a:cxn ang="0">
                    <a:pos x="T237" y="T239"/>
                  </a:cxn>
                </a:cxnLst>
                <a:rect l="0" t="0" r="r" b="b"/>
                <a:pathLst>
                  <a:path w="970" h="6533">
                    <a:moveTo>
                      <a:pt x="106" y="562"/>
                    </a:moveTo>
                    <a:lnTo>
                      <a:pt x="63" y="562"/>
                    </a:lnTo>
                    <a:lnTo>
                      <a:pt x="63" y="667"/>
                    </a:lnTo>
                    <a:lnTo>
                      <a:pt x="106" y="667"/>
                    </a:lnTo>
                    <a:lnTo>
                      <a:pt x="106" y="562"/>
                    </a:lnTo>
                    <a:close/>
                    <a:moveTo>
                      <a:pt x="106" y="475"/>
                    </a:moveTo>
                    <a:lnTo>
                      <a:pt x="63" y="475"/>
                    </a:lnTo>
                    <a:lnTo>
                      <a:pt x="63" y="519"/>
                    </a:lnTo>
                    <a:lnTo>
                      <a:pt x="106" y="519"/>
                    </a:lnTo>
                    <a:lnTo>
                      <a:pt x="106" y="475"/>
                    </a:lnTo>
                    <a:close/>
                    <a:moveTo>
                      <a:pt x="106" y="389"/>
                    </a:moveTo>
                    <a:lnTo>
                      <a:pt x="63" y="389"/>
                    </a:lnTo>
                    <a:lnTo>
                      <a:pt x="63" y="432"/>
                    </a:lnTo>
                    <a:lnTo>
                      <a:pt x="106" y="432"/>
                    </a:lnTo>
                    <a:lnTo>
                      <a:pt x="106" y="389"/>
                    </a:lnTo>
                    <a:close/>
                    <a:moveTo>
                      <a:pt x="250" y="279"/>
                    </a:moveTo>
                    <a:lnTo>
                      <a:pt x="188" y="279"/>
                    </a:lnTo>
                    <a:lnTo>
                      <a:pt x="150" y="279"/>
                    </a:lnTo>
                    <a:lnTo>
                      <a:pt x="106" y="279"/>
                    </a:lnTo>
                    <a:lnTo>
                      <a:pt x="62" y="279"/>
                    </a:lnTo>
                    <a:lnTo>
                      <a:pt x="0" y="279"/>
                    </a:lnTo>
                    <a:lnTo>
                      <a:pt x="0" y="667"/>
                    </a:lnTo>
                    <a:lnTo>
                      <a:pt x="62" y="667"/>
                    </a:lnTo>
                    <a:lnTo>
                      <a:pt x="62" y="346"/>
                    </a:lnTo>
                    <a:lnTo>
                      <a:pt x="106" y="346"/>
                    </a:lnTo>
                    <a:lnTo>
                      <a:pt x="106" y="605"/>
                    </a:lnTo>
                    <a:lnTo>
                      <a:pt x="149" y="605"/>
                    </a:lnTo>
                    <a:lnTo>
                      <a:pt x="149" y="667"/>
                    </a:lnTo>
                    <a:lnTo>
                      <a:pt x="187" y="667"/>
                    </a:lnTo>
                    <a:lnTo>
                      <a:pt x="187" y="562"/>
                    </a:lnTo>
                    <a:lnTo>
                      <a:pt x="150" y="562"/>
                    </a:lnTo>
                    <a:lnTo>
                      <a:pt x="150" y="519"/>
                    </a:lnTo>
                    <a:lnTo>
                      <a:pt x="187" y="519"/>
                    </a:lnTo>
                    <a:lnTo>
                      <a:pt x="187" y="475"/>
                    </a:lnTo>
                    <a:lnTo>
                      <a:pt x="150" y="475"/>
                    </a:lnTo>
                    <a:lnTo>
                      <a:pt x="150" y="432"/>
                    </a:lnTo>
                    <a:lnTo>
                      <a:pt x="187" y="432"/>
                    </a:lnTo>
                    <a:lnTo>
                      <a:pt x="187" y="389"/>
                    </a:lnTo>
                    <a:lnTo>
                      <a:pt x="150" y="389"/>
                    </a:lnTo>
                    <a:lnTo>
                      <a:pt x="150" y="346"/>
                    </a:lnTo>
                    <a:lnTo>
                      <a:pt x="188" y="346"/>
                    </a:lnTo>
                    <a:lnTo>
                      <a:pt x="188" y="667"/>
                    </a:lnTo>
                    <a:lnTo>
                      <a:pt x="250" y="667"/>
                    </a:lnTo>
                    <a:lnTo>
                      <a:pt x="250" y="279"/>
                    </a:lnTo>
                    <a:close/>
                    <a:moveTo>
                      <a:pt x="398" y="0"/>
                    </a:moveTo>
                    <a:lnTo>
                      <a:pt x="336" y="0"/>
                    </a:lnTo>
                    <a:lnTo>
                      <a:pt x="336" y="67"/>
                    </a:lnTo>
                    <a:lnTo>
                      <a:pt x="336" y="111"/>
                    </a:lnTo>
                    <a:lnTo>
                      <a:pt x="336" y="154"/>
                    </a:lnTo>
                    <a:lnTo>
                      <a:pt x="336" y="197"/>
                    </a:lnTo>
                    <a:lnTo>
                      <a:pt x="294" y="197"/>
                    </a:lnTo>
                    <a:lnTo>
                      <a:pt x="294" y="154"/>
                    </a:lnTo>
                    <a:lnTo>
                      <a:pt x="336" y="154"/>
                    </a:lnTo>
                    <a:lnTo>
                      <a:pt x="336" y="111"/>
                    </a:lnTo>
                    <a:lnTo>
                      <a:pt x="294" y="111"/>
                    </a:lnTo>
                    <a:lnTo>
                      <a:pt x="294" y="67"/>
                    </a:lnTo>
                    <a:lnTo>
                      <a:pt x="336" y="67"/>
                    </a:lnTo>
                    <a:lnTo>
                      <a:pt x="336" y="0"/>
                    </a:lnTo>
                    <a:lnTo>
                      <a:pt x="294" y="0"/>
                    </a:lnTo>
                    <a:lnTo>
                      <a:pt x="250" y="0"/>
                    </a:lnTo>
                    <a:lnTo>
                      <a:pt x="212" y="0"/>
                    </a:lnTo>
                    <a:lnTo>
                      <a:pt x="150" y="0"/>
                    </a:lnTo>
                    <a:lnTo>
                      <a:pt x="150" y="240"/>
                    </a:lnTo>
                    <a:lnTo>
                      <a:pt x="211" y="240"/>
                    </a:lnTo>
                    <a:lnTo>
                      <a:pt x="212" y="240"/>
                    </a:lnTo>
                    <a:lnTo>
                      <a:pt x="250" y="240"/>
                    </a:lnTo>
                    <a:lnTo>
                      <a:pt x="250" y="197"/>
                    </a:lnTo>
                    <a:lnTo>
                      <a:pt x="212" y="197"/>
                    </a:lnTo>
                    <a:lnTo>
                      <a:pt x="212" y="154"/>
                    </a:lnTo>
                    <a:lnTo>
                      <a:pt x="250" y="154"/>
                    </a:lnTo>
                    <a:lnTo>
                      <a:pt x="250" y="111"/>
                    </a:lnTo>
                    <a:lnTo>
                      <a:pt x="212" y="111"/>
                    </a:lnTo>
                    <a:lnTo>
                      <a:pt x="212" y="67"/>
                    </a:lnTo>
                    <a:lnTo>
                      <a:pt x="250" y="67"/>
                    </a:lnTo>
                    <a:lnTo>
                      <a:pt x="250" y="240"/>
                    </a:lnTo>
                    <a:lnTo>
                      <a:pt x="293" y="240"/>
                    </a:lnTo>
                    <a:lnTo>
                      <a:pt x="293" y="322"/>
                    </a:lnTo>
                    <a:lnTo>
                      <a:pt x="336" y="322"/>
                    </a:lnTo>
                    <a:lnTo>
                      <a:pt x="398" y="322"/>
                    </a:lnTo>
                    <a:lnTo>
                      <a:pt x="398" y="0"/>
                    </a:lnTo>
                    <a:close/>
                    <a:moveTo>
                      <a:pt x="542" y="365"/>
                    </a:moveTo>
                    <a:lnTo>
                      <a:pt x="480" y="365"/>
                    </a:lnTo>
                    <a:lnTo>
                      <a:pt x="480" y="432"/>
                    </a:lnTo>
                    <a:lnTo>
                      <a:pt x="480" y="475"/>
                    </a:lnTo>
                    <a:lnTo>
                      <a:pt x="480" y="519"/>
                    </a:lnTo>
                    <a:lnTo>
                      <a:pt x="480" y="562"/>
                    </a:lnTo>
                    <a:lnTo>
                      <a:pt x="438" y="562"/>
                    </a:lnTo>
                    <a:lnTo>
                      <a:pt x="438" y="519"/>
                    </a:lnTo>
                    <a:lnTo>
                      <a:pt x="480" y="519"/>
                    </a:lnTo>
                    <a:lnTo>
                      <a:pt x="480" y="475"/>
                    </a:lnTo>
                    <a:lnTo>
                      <a:pt x="438" y="475"/>
                    </a:lnTo>
                    <a:lnTo>
                      <a:pt x="438" y="432"/>
                    </a:lnTo>
                    <a:lnTo>
                      <a:pt x="480" y="432"/>
                    </a:lnTo>
                    <a:lnTo>
                      <a:pt x="480" y="365"/>
                    </a:lnTo>
                    <a:lnTo>
                      <a:pt x="438" y="365"/>
                    </a:lnTo>
                    <a:lnTo>
                      <a:pt x="398" y="365"/>
                    </a:lnTo>
                    <a:lnTo>
                      <a:pt x="398" y="432"/>
                    </a:lnTo>
                    <a:lnTo>
                      <a:pt x="398" y="475"/>
                    </a:lnTo>
                    <a:lnTo>
                      <a:pt x="398" y="519"/>
                    </a:lnTo>
                    <a:lnTo>
                      <a:pt x="398" y="562"/>
                    </a:lnTo>
                    <a:lnTo>
                      <a:pt x="356" y="562"/>
                    </a:lnTo>
                    <a:lnTo>
                      <a:pt x="356" y="519"/>
                    </a:lnTo>
                    <a:lnTo>
                      <a:pt x="398" y="519"/>
                    </a:lnTo>
                    <a:lnTo>
                      <a:pt x="398" y="475"/>
                    </a:lnTo>
                    <a:lnTo>
                      <a:pt x="356" y="475"/>
                    </a:lnTo>
                    <a:lnTo>
                      <a:pt x="356" y="432"/>
                    </a:lnTo>
                    <a:lnTo>
                      <a:pt x="398" y="432"/>
                    </a:lnTo>
                    <a:lnTo>
                      <a:pt x="398" y="365"/>
                    </a:lnTo>
                    <a:lnTo>
                      <a:pt x="356" y="365"/>
                    </a:lnTo>
                    <a:lnTo>
                      <a:pt x="294" y="365"/>
                    </a:lnTo>
                    <a:lnTo>
                      <a:pt x="294" y="667"/>
                    </a:lnTo>
                    <a:lnTo>
                      <a:pt x="355" y="667"/>
                    </a:lnTo>
                    <a:lnTo>
                      <a:pt x="356" y="667"/>
                    </a:lnTo>
                    <a:lnTo>
                      <a:pt x="399" y="667"/>
                    </a:lnTo>
                    <a:lnTo>
                      <a:pt x="399" y="605"/>
                    </a:lnTo>
                    <a:lnTo>
                      <a:pt x="437" y="605"/>
                    </a:lnTo>
                    <a:lnTo>
                      <a:pt x="437" y="667"/>
                    </a:lnTo>
                    <a:lnTo>
                      <a:pt x="480" y="667"/>
                    </a:lnTo>
                    <a:lnTo>
                      <a:pt x="542" y="667"/>
                    </a:lnTo>
                    <a:lnTo>
                      <a:pt x="542" y="365"/>
                    </a:lnTo>
                    <a:close/>
                    <a:moveTo>
                      <a:pt x="831" y="58"/>
                    </a:moveTo>
                    <a:lnTo>
                      <a:pt x="768" y="49"/>
                    </a:lnTo>
                    <a:lnTo>
                      <a:pt x="768" y="96"/>
                    </a:lnTo>
                    <a:lnTo>
                      <a:pt x="768" y="139"/>
                    </a:lnTo>
                    <a:lnTo>
                      <a:pt x="768" y="173"/>
                    </a:lnTo>
                    <a:lnTo>
                      <a:pt x="768" y="216"/>
                    </a:lnTo>
                    <a:lnTo>
                      <a:pt x="768" y="259"/>
                    </a:lnTo>
                    <a:lnTo>
                      <a:pt x="768" y="303"/>
                    </a:lnTo>
                    <a:lnTo>
                      <a:pt x="768" y="346"/>
                    </a:lnTo>
                    <a:lnTo>
                      <a:pt x="768" y="389"/>
                    </a:lnTo>
                    <a:lnTo>
                      <a:pt x="768" y="432"/>
                    </a:lnTo>
                    <a:lnTo>
                      <a:pt x="768" y="475"/>
                    </a:lnTo>
                    <a:lnTo>
                      <a:pt x="768" y="519"/>
                    </a:lnTo>
                    <a:lnTo>
                      <a:pt x="768" y="562"/>
                    </a:lnTo>
                    <a:lnTo>
                      <a:pt x="730" y="562"/>
                    </a:lnTo>
                    <a:lnTo>
                      <a:pt x="730" y="519"/>
                    </a:lnTo>
                    <a:lnTo>
                      <a:pt x="768" y="519"/>
                    </a:lnTo>
                    <a:lnTo>
                      <a:pt x="768" y="475"/>
                    </a:lnTo>
                    <a:lnTo>
                      <a:pt x="730" y="475"/>
                    </a:lnTo>
                    <a:lnTo>
                      <a:pt x="730" y="432"/>
                    </a:lnTo>
                    <a:lnTo>
                      <a:pt x="768" y="432"/>
                    </a:lnTo>
                    <a:lnTo>
                      <a:pt x="768" y="389"/>
                    </a:lnTo>
                    <a:lnTo>
                      <a:pt x="730" y="389"/>
                    </a:lnTo>
                    <a:lnTo>
                      <a:pt x="730" y="346"/>
                    </a:lnTo>
                    <a:lnTo>
                      <a:pt x="768" y="346"/>
                    </a:lnTo>
                    <a:lnTo>
                      <a:pt x="768" y="303"/>
                    </a:lnTo>
                    <a:lnTo>
                      <a:pt x="730" y="303"/>
                    </a:lnTo>
                    <a:lnTo>
                      <a:pt x="730" y="259"/>
                    </a:lnTo>
                    <a:lnTo>
                      <a:pt x="768" y="259"/>
                    </a:lnTo>
                    <a:lnTo>
                      <a:pt x="768" y="216"/>
                    </a:lnTo>
                    <a:lnTo>
                      <a:pt x="730" y="216"/>
                    </a:lnTo>
                    <a:lnTo>
                      <a:pt x="730" y="173"/>
                    </a:lnTo>
                    <a:lnTo>
                      <a:pt x="768" y="173"/>
                    </a:lnTo>
                    <a:lnTo>
                      <a:pt x="768" y="139"/>
                    </a:lnTo>
                    <a:lnTo>
                      <a:pt x="730" y="139"/>
                    </a:lnTo>
                    <a:lnTo>
                      <a:pt x="730" y="96"/>
                    </a:lnTo>
                    <a:lnTo>
                      <a:pt x="768" y="96"/>
                    </a:lnTo>
                    <a:lnTo>
                      <a:pt x="768" y="49"/>
                    </a:lnTo>
                    <a:lnTo>
                      <a:pt x="687" y="38"/>
                    </a:lnTo>
                    <a:lnTo>
                      <a:pt x="687" y="96"/>
                    </a:lnTo>
                    <a:lnTo>
                      <a:pt x="687" y="139"/>
                    </a:lnTo>
                    <a:lnTo>
                      <a:pt x="687" y="173"/>
                    </a:lnTo>
                    <a:lnTo>
                      <a:pt x="687" y="216"/>
                    </a:lnTo>
                    <a:lnTo>
                      <a:pt x="687" y="259"/>
                    </a:lnTo>
                    <a:lnTo>
                      <a:pt x="687" y="303"/>
                    </a:lnTo>
                    <a:lnTo>
                      <a:pt x="687" y="346"/>
                    </a:lnTo>
                    <a:lnTo>
                      <a:pt x="687" y="389"/>
                    </a:lnTo>
                    <a:lnTo>
                      <a:pt x="687" y="432"/>
                    </a:lnTo>
                    <a:lnTo>
                      <a:pt x="687" y="475"/>
                    </a:lnTo>
                    <a:lnTo>
                      <a:pt x="687" y="519"/>
                    </a:lnTo>
                    <a:lnTo>
                      <a:pt x="687" y="562"/>
                    </a:lnTo>
                    <a:lnTo>
                      <a:pt x="643" y="562"/>
                    </a:lnTo>
                    <a:lnTo>
                      <a:pt x="643" y="519"/>
                    </a:lnTo>
                    <a:lnTo>
                      <a:pt x="687" y="519"/>
                    </a:lnTo>
                    <a:lnTo>
                      <a:pt x="687" y="475"/>
                    </a:lnTo>
                    <a:lnTo>
                      <a:pt x="643" y="475"/>
                    </a:lnTo>
                    <a:lnTo>
                      <a:pt x="643" y="432"/>
                    </a:lnTo>
                    <a:lnTo>
                      <a:pt x="687" y="432"/>
                    </a:lnTo>
                    <a:lnTo>
                      <a:pt x="687" y="389"/>
                    </a:lnTo>
                    <a:lnTo>
                      <a:pt x="643" y="389"/>
                    </a:lnTo>
                    <a:lnTo>
                      <a:pt x="643" y="346"/>
                    </a:lnTo>
                    <a:lnTo>
                      <a:pt x="687" y="346"/>
                    </a:lnTo>
                    <a:lnTo>
                      <a:pt x="687" y="303"/>
                    </a:lnTo>
                    <a:lnTo>
                      <a:pt x="643" y="303"/>
                    </a:lnTo>
                    <a:lnTo>
                      <a:pt x="643" y="259"/>
                    </a:lnTo>
                    <a:lnTo>
                      <a:pt x="687" y="259"/>
                    </a:lnTo>
                    <a:lnTo>
                      <a:pt x="687" y="216"/>
                    </a:lnTo>
                    <a:lnTo>
                      <a:pt x="643" y="216"/>
                    </a:lnTo>
                    <a:lnTo>
                      <a:pt x="643" y="173"/>
                    </a:lnTo>
                    <a:lnTo>
                      <a:pt x="687" y="173"/>
                    </a:lnTo>
                    <a:lnTo>
                      <a:pt x="687" y="139"/>
                    </a:lnTo>
                    <a:lnTo>
                      <a:pt x="643" y="139"/>
                    </a:lnTo>
                    <a:lnTo>
                      <a:pt x="643" y="96"/>
                    </a:lnTo>
                    <a:lnTo>
                      <a:pt x="687" y="96"/>
                    </a:lnTo>
                    <a:lnTo>
                      <a:pt x="687" y="38"/>
                    </a:lnTo>
                    <a:lnTo>
                      <a:pt x="581" y="24"/>
                    </a:lnTo>
                    <a:lnTo>
                      <a:pt x="581" y="667"/>
                    </a:lnTo>
                    <a:lnTo>
                      <a:pt x="643" y="667"/>
                    </a:lnTo>
                    <a:lnTo>
                      <a:pt x="687" y="667"/>
                    </a:lnTo>
                    <a:lnTo>
                      <a:pt x="687" y="605"/>
                    </a:lnTo>
                    <a:lnTo>
                      <a:pt x="730" y="605"/>
                    </a:lnTo>
                    <a:lnTo>
                      <a:pt x="730" y="667"/>
                    </a:lnTo>
                    <a:lnTo>
                      <a:pt x="768" y="667"/>
                    </a:lnTo>
                    <a:lnTo>
                      <a:pt x="831" y="667"/>
                    </a:lnTo>
                    <a:lnTo>
                      <a:pt x="831" y="58"/>
                    </a:lnTo>
                    <a:close/>
                    <a:moveTo>
                      <a:pt x="970" y="6341"/>
                    </a:moveTo>
                    <a:lnTo>
                      <a:pt x="969" y="6323"/>
                    </a:lnTo>
                    <a:lnTo>
                      <a:pt x="967" y="6305"/>
                    </a:lnTo>
                    <a:lnTo>
                      <a:pt x="964" y="6287"/>
                    </a:lnTo>
                    <a:lnTo>
                      <a:pt x="960" y="6269"/>
                    </a:lnTo>
                    <a:lnTo>
                      <a:pt x="936" y="6106"/>
                    </a:lnTo>
                    <a:lnTo>
                      <a:pt x="927" y="6076"/>
                    </a:lnTo>
                    <a:lnTo>
                      <a:pt x="922" y="6070"/>
                    </a:lnTo>
                    <a:lnTo>
                      <a:pt x="922" y="6315"/>
                    </a:lnTo>
                    <a:lnTo>
                      <a:pt x="922" y="6327"/>
                    </a:lnTo>
                    <a:lnTo>
                      <a:pt x="768" y="6327"/>
                    </a:lnTo>
                    <a:lnTo>
                      <a:pt x="706" y="6259"/>
                    </a:lnTo>
                    <a:lnTo>
                      <a:pt x="706" y="6077"/>
                    </a:lnTo>
                    <a:lnTo>
                      <a:pt x="850" y="6077"/>
                    </a:lnTo>
                    <a:lnTo>
                      <a:pt x="864" y="6080"/>
                    </a:lnTo>
                    <a:lnTo>
                      <a:pt x="877" y="6089"/>
                    </a:lnTo>
                    <a:lnTo>
                      <a:pt x="887" y="6101"/>
                    </a:lnTo>
                    <a:lnTo>
                      <a:pt x="893" y="6115"/>
                    </a:lnTo>
                    <a:lnTo>
                      <a:pt x="917" y="6279"/>
                    </a:lnTo>
                    <a:lnTo>
                      <a:pt x="920" y="6290"/>
                    </a:lnTo>
                    <a:lnTo>
                      <a:pt x="921" y="6303"/>
                    </a:lnTo>
                    <a:lnTo>
                      <a:pt x="922" y="6315"/>
                    </a:lnTo>
                    <a:lnTo>
                      <a:pt x="922" y="6070"/>
                    </a:lnTo>
                    <a:lnTo>
                      <a:pt x="907" y="6054"/>
                    </a:lnTo>
                    <a:lnTo>
                      <a:pt x="881" y="6039"/>
                    </a:lnTo>
                    <a:lnTo>
                      <a:pt x="850" y="6034"/>
                    </a:lnTo>
                    <a:lnTo>
                      <a:pt x="658" y="6034"/>
                    </a:lnTo>
                    <a:lnTo>
                      <a:pt x="658" y="6077"/>
                    </a:lnTo>
                    <a:lnTo>
                      <a:pt x="658" y="6259"/>
                    </a:lnTo>
                    <a:lnTo>
                      <a:pt x="485" y="6259"/>
                    </a:lnTo>
                    <a:lnTo>
                      <a:pt x="485" y="6077"/>
                    </a:lnTo>
                    <a:lnTo>
                      <a:pt x="658" y="6077"/>
                    </a:lnTo>
                    <a:lnTo>
                      <a:pt x="658" y="6034"/>
                    </a:lnTo>
                    <a:lnTo>
                      <a:pt x="442" y="6034"/>
                    </a:lnTo>
                    <a:lnTo>
                      <a:pt x="442" y="6077"/>
                    </a:lnTo>
                    <a:lnTo>
                      <a:pt x="442" y="6259"/>
                    </a:lnTo>
                    <a:lnTo>
                      <a:pt x="264" y="6259"/>
                    </a:lnTo>
                    <a:lnTo>
                      <a:pt x="264" y="6077"/>
                    </a:lnTo>
                    <a:lnTo>
                      <a:pt x="442" y="6077"/>
                    </a:lnTo>
                    <a:lnTo>
                      <a:pt x="442" y="6034"/>
                    </a:lnTo>
                    <a:lnTo>
                      <a:pt x="221" y="6034"/>
                    </a:lnTo>
                    <a:lnTo>
                      <a:pt x="221" y="6077"/>
                    </a:lnTo>
                    <a:lnTo>
                      <a:pt x="221" y="6259"/>
                    </a:lnTo>
                    <a:lnTo>
                      <a:pt x="43" y="6259"/>
                    </a:lnTo>
                    <a:lnTo>
                      <a:pt x="43" y="6087"/>
                    </a:lnTo>
                    <a:lnTo>
                      <a:pt x="58" y="6077"/>
                    </a:lnTo>
                    <a:lnTo>
                      <a:pt x="221" y="6077"/>
                    </a:lnTo>
                    <a:lnTo>
                      <a:pt x="221" y="6034"/>
                    </a:lnTo>
                    <a:lnTo>
                      <a:pt x="43" y="6034"/>
                    </a:lnTo>
                    <a:lnTo>
                      <a:pt x="27" y="6037"/>
                    </a:lnTo>
                    <a:lnTo>
                      <a:pt x="13" y="6046"/>
                    </a:lnTo>
                    <a:lnTo>
                      <a:pt x="4" y="6060"/>
                    </a:lnTo>
                    <a:lnTo>
                      <a:pt x="0" y="6077"/>
                    </a:lnTo>
                    <a:lnTo>
                      <a:pt x="0" y="6485"/>
                    </a:lnTo>
                    <a:lnTo>
                      <a:pt x="4" y="6505"/>
                    </a:lnTo>
                    <a:lnTo>
                      <a:pt x="13" y="6520"/>
                    </a:lnTo>
                    <a:lnTo>
                      <a:pt x="27" y="6530"/>
                    </a:lnTo>
                    <a:lnTo>
                      <a:pt x="43" y="6533"/>
                    </a:lnTo>
                    <a:lnTo>
                      <a:pt x="48" y="6533"/>
                    </a:lnTo>
                    <a:lnTo>
                      <a:pt x="48" y="6523"/>
                    </a:lnTo>
                    <a:lnTo>
                      <a:pt x="43" y="6519"/>
                    </a:lnTo>
                    <a:lnTo>
                      <a:pt x="43" y="6509"/>
                    </a:lnTo>
                    <a:lnTo>
                      <a:pt x="53" y="6465"/>
                    </a:lnTo>
                    <a:lnTo>
                      <a:pt x="77" y="6430"/>
                    </a:lnTo>
                    <a:lnTo>
                      <a:pt x="112" y="6407"/>
                    </a:lnTo>
                    <a:lnTo>
                      <a:pt x="154" y="6399"/>
                    </a:lnTo>
                    <a:lnTo>
                      <a:pt x="197" y="6407"/>
                    </a:lnTo>
                    <a:lnTo>
                      <a:pt x="221" y="6423"/>
                    </a:lnTo>
                    <a:lnTo>
                      <a:pt x="232" y="6430"/>
                    </a:lnTo>
                    <a:lnTo>
                      <a:pt x="256" y="6465"/>
                    </a:lnTo>
                    <a:lnTo>
                      <a:pt x="264" y="6509"/>
                    </a:lnTo>
                    <a:lnTo>
                      <a:pt x="264" y="6533"/>
                    </a:lnTo>
                    <a:lnTo>
                      <a:pt x="442" y="6533"/>
                    </a:lnTo>
                    <a:lnTo>
                      <a:pt x="485" y="6533"/>
                    </a:lnTo>
                    <a:lnTo>
                      <a:pt x="663" y="6533"/>
                    </a:lnTo>
                    <a:lnTo>
                      <a:pt x="663" y="6523"/>
                    </a:lnTo>
                    <a:lnTo>
                      <a:pt x="658" y="6519"/>
                    </a:lnTo>
                    <a:lnTo>
                      <a:pt x="658" y="6509"/>
                    </a:lnTo>
                    <a:lnTo>
                      <a:pt x="667" y="6465"/>
                    </a:lnTo>
                    <a:lnTo>
                      <a:pt x="691" y="6430"/>
                    </a:lnTo>
                    <a:lnTo>
                      <a:pt x="706" y="6421"/>
                    </a:lnTo>
                    <a:lnTo>
                      <a:pt x="727" y="6407"/>
                    </a:lnTo>
                    <a:lnTo>
                      <a:pt x="768" y="6399"/>
                    </a:lnTo>
                    <a:lnTo>
                      <a:pt x="812" y="6407"/>
                    </a:lnTo>
                    <a:lnTo>
                      <a:pt x="847" y="6430"/>
                    </a:lnTo>
                    <a:lnTo>
                      <a:pt x="870" y="6465"/>
                    </a:lnTo>
                    <a:lnTo>
                      <a:pt x="879" y="6509"/>
                    </a:lnTo>
                    <a:lnTo>
                      <a:pt x="879" y="6533"/>
                    </a:lnTo>
                    <a:lnTo>
                      <a:pt x="922" y="6533"/>
                    </a:lnTo>
                    <a:lnTo>
                      <a:pt x="939" y="6530"/>
                    </a:lnTo>
                    <a:lnTo>
                      <a:pt x="955" y="6520"/>
                    </a:lnTo>
                    <a:lnTo>
                      <a:pt x="966" y="6505"/>
                    </a:lnTo>
                    <a:lnTo>
                      <a:pt x="970" y="6485"/>
                    </a:lnTo>
                    <a:lnTo>
                      <a:pt x="970" y="63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pic>
            <p:nvPicPr>
              <p:cNvPr id="43" name="Picture 29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73" y="5526"/>
                <a:ext cx="154" cy="159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44" name="Picture 30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79" y="5505"/>
                <a:ext cx="154" cy="159"/>
              </a:xfrm>
              <a:prstGeom prst="rect">
                <a:avLst/>
              </a:prstGeom>
              <a:grpFill/>
              <a:extLst/>
            </p:spPr>
          </p:pic>
          <p:sp>
            <p:nvSpPr>
              <p:cNvPr id="45" name="AutoShape 31"/>
              <p:cNvSpPr>
                <a:spLocks/>
              </p:cNvSpPr>
              <p:nvPr/>
            </p:nvSpPr>
            <p:spPr bwMode="auto">
              <a:xfrm>
                <a:off x="7831" y="3701"/>
                <a:ext cx="872" cy="903"/>
              </a:xfrm>
              <a:custGeom>
                <a:avLst/>
                <a:gdLst>
                  <a:gd name="T0" fmla="+- 0 8004 7725"/>
                  <a:gd name="T1" fmla="*/ T0 w 970"/>
                  <a:gd name="T2" fmla="+- 0 4020 3790"/>
                  <a:gd name="T3" fmla="*/ 4020 h 903"/>
                  <a:gd name="T4" fmla="+- 0 8383 7725"/>
                  <a:gd name="T5" fmla="*/ T4 w 970"/>
                  <a:gd name="T6" fmla="+- 0 4059 3790"/>
                  <a:gd name="T7" fmla="*/ 4059 h 903"/>
                  <a:gd name="T8" fmla="+- 0 8623 7725"/>
                  <a:gd name="T9" fmla="*/ T8 w 970"/>
                  <a:gd name="T10" fmla="+- 0 4136 3790"/>
                  <a:gd name="T11" fmla="*/ 4136 h 903"/>
                  <a:gd name="T12" fmla="+- 0 8623 7725"/>
                  <a:gd name="T13" fmla="*/ T12 w 970"/>
                  <a:gd name="T14" fmla="+- 0 4371 3790"/>
                  <a:gd name="T15" fmla="*/ 4371 h 903"/>
                  <a:gd name="T16" fmla="+- 0 8623 7725"/>
                  <a:gd name="T17" fmla="*/ T16 w 970"/>
                  <a:gd name="T18" fmla="+- 0 4587 3790"/>
                  <a:gd name="T19" fmla="*/ 4587 h 903"/>
                  <a:gd name="T20" fmla="+- 0 8623 7725"/>
                  <a:gd name="T21" fmla="*/ T20 w 970"/>
                  <a:gd name="T22" fmla="+- 0 4505 3790"/>
                  <a:gd name="T23" fmla="*/ 4505 h 903"/>
                  <a:gd name="T24" fmla="+- 0 8551 7725"/>
                  <a:gd name="T25" fmla="*/ T24 w 970"/>
                  <a:gd name="T26" fmla="+- 0 4371 3790"/>
                  <a:gd name="T27" fmla="*/ 4371 h 903"/>
                  <a:gd name="T28" fmla="+- 0 8551 7725"/>
                  <a:gd name="T29" fmla="*/ T28 w 970"/>
                  <a:gd name="T30" fmla="+- 0 4318 3790"/>
                  <a:gd name="T31" fmla="*/ 4318 h 903"/>
                  <a:gd name="T32" fmla="+- 0 8623 7725"/>
                  <a:gd name="T33" fmla="*/ T32 w 970"/>
                  <a:gd name="T34" fmla="+- 0 4136 3790"/>
                  <a:gd name="T35" fmla="*/ 4136 h 903"/>
                  <a:gd name="T36" fmla="+- 0 8503 7725"/>
                  <a:gd name="T37" fmla="*/ T36 w 970"/>
                  <a:gd name="T38" fmla="+- 0 4318 3790"/>
                  <a:gd name="T39" fmla="*/ 4318 h 903"/>
                  <a:gd name="T40" fmla="+- 0 8503 7725"/>
                  <a:gd name="T41" fmla="*/ T40 w 970"/>
                  <a:gd name="T42" fmla="+- 0 4505 3790"/>
                  <a:gd name="T43" fmla="*/ 4505 h 903"/>
                  <a:gd name="T44" fmla="+- 0 8431 7725"/>
                  <a:gd name="T45" fmla="*/ T44 w 970"/>
                  <a:gd name="T46" fmla="+- 0 4505 3790"/>
                  <a:gd name="T47" fmla="*/ 4505 h 903"/>
                  <a:gd name="T48" fmla="+- 0 8431 7725"/>
                  <a:gd name="T49" fmla="*/ T48 w 970"/>
                  <a:gd name="T50" fmla="+- 0 4452 3790"/>
                  <a:gd name="T51" fmla="*/ 4452 h 903"/>
                  <a:gd name="T52" fmla="+- 0 8503 7725"/>
                  <a:gd name="T53" fmla="*/ T52 w 970"/>
                  <a:gd name="T54" fmla="+- 0 4318 3790"/>
                  <a:gd name="T55" fmla="*/ 4318 h 903"/>
                  <a:gd name="T56" fmla="+- 0 8503 7725"/>
                  <a:gd name="T57" fmla="*/ T56 w 970"/>
                  <a:gd name="T58" fmla="+- 0 4241 3790"/>
                  <a:gd name="T59" fmla="*/ 4241 h 903"/>
                  <a:gd name="T60" fmla="+- 0 8388 7725"/>
                  <a:gd name="T61" fmla="*/ T60 w 970"/>
                  <a:gd name="T62" fmla="+- 0 4241 3790"/>
                  <a:gd name="T63" fmla="*/ 4241 h 903"/>
                  <a:gd name="T64" fmla="+- 0 8388 7725"/>
                  <a:gd name="T65" fmla="*/ T64 w 970"/>
                  <a:gd name="T66" fmla="+- 0 4452 3790"/>
                  <a:gd name="T67" fmla="*/ 4452 h 903"/>
                  <a:gd name="T68" fmla="+- 0 8316 7725"/>
                  <a:gd name="T69" fmla="*/ T68 w 970"/>
                  <a:gd name="T70" fmla="+- 0 4587 3790"/>
                  <a:gd name="T71" fmla="*/ 4587 h 903"/>
                  <a:gd name="T72" fmla="+- 0 8388 7725"/>
                  <a:gd name="T73" fmla="*/ T72 w 970"/>
                  <a:gd name="T74" fmla="+- 0 4452 3790"/>
                  <a:gd name="T75" fmla="*/ 4452 h 903"/>
                  <a:gd name="T76" fmla="+- 0 8388 7725"/>
                  <a:gd name="T77" fmla="*/ T76 w 970"/>
                  <a:gd name="T78" fmla="+- 0 4371 3790"/>
                  <a:gd name="T79" fmla="*/ 4371 h 903"/>
                  <a:gd name="T80" fmla="+- 0 8316 7725"/>
                  <a:gd name="T81" fmla="*/ T80 w 970"/>
                  <a:gd name="T82" fmla="+- 0 4241 3790"/>
                  <a:gd name="T83" fmla="*/ 4241 h 903"/>
                  <a:gd name="T84" fmla="+- 0 8349 7725"/>
                  <a:gd name="T85" fmla="*/ T84 w 970"/>
                  <a:gd name="T86" fmla="+- 0 4136 3790"/>
                  <a:gd name="T87" fmla="*/ 4136 h 903"/>
                  <a:gd name="T88" fmla="+- 0 8292 7725"/>
                  <a:gd name="T89" fmla="*/ T88 w 970"/>
                  <a:gd name="T90" fmla="+- 0 4136 3790"/>
                  <a:gd name="T91" fmla="*/ 4136 h 903"/>
                  <a:gd name="T92" fmla="+- 0 8268 7725"/>
                  <a:gd name="T93" fmla="*/ T92 w 970"/>
                  <a:gd name="T94" fmla="+- 0 4227 3790"/>
                  <a:gd name="T95" fmla="*/ 4227 h 903"/>
                  <a:gd name="T96" fmla="+- 0 8253 7725"/>
                  <a:gd name="T97" fmla="*/ T96 w 970"/>
                  <a:gd name="T98" fmla="+- 0 4640 3790"/>
                  <a:gd name="T99" fmla="*/ 4640 h 903"/>
                  <a:gd name="T100" fmla="+- 0 8253 7725"/>
                  <a:gd name="T101" fmla="*/ T100 w 970"/>
                  <a:gd name="T102" fmla="+- 0 4452 3790"/>
                  <a:gd name="T103" fmla="*/ 4452 h 903"/>
                  <a:gd name="T104" fmla="+- 0 8229 7725"/>
                  <a:gd name="T105" fmla="*/ T104 w 970"/>
                  <a:gd name="T106" fmla="+- 0 4251 3790"/>
                  <a:gd name="T107" fmla="*/ 4251 h 903"/>
                  <a:gd name="T108" fmla="+- 0 8148 7725"/>
                  <a:gd name="T109" fmla="*/ T108 w 970"/>
                  <a:gd name="T110" fmla="+- 0 4227 3790"/>
                  <a:gd name="T111" fmla="*/ 4227 h 903"/>
                  <a:gd name="T112" fmla="+- 0 8124 7725"/>
                  <a:gd name="T113" fmla="*/ T112 w 970"/>
                  <a:gd name="T114" fmla="+- 0 4136 3790"/>
                  <a:gd name="T115" fmla="*/ 4136 h 903"/>
                  <a:gd name="T116" fmla="+- 0 8186 7725"/>
                  <a:gd name="T117" fmla="*/ T116 w 970"/>
                  <a:gd name="T118" fmla="+- 0 4068 3790"/>
                  <a:gd name="T119" fmla="*/ 4068 h 903"/>
                  <a:gd name="T120" fmla="+- 0 8268 7725"/>
                  <a:gd name="T121" fmla="*/ T120 w 970"/>
                  <a:gd name="T122" fmla="+- 0 4092 3790"/>
                  <a:gd name="T123" fmla="*/ 4092 h 903"/>
                  <a:gd name="T124" fmla="+- 0 8210 7725"/>
                  <a:gd name="T125" fmla="*/ T124 w 970"/>
                  <a:gd name="T126" fmla="+- 0 3934 3790"/>
                  <a:gd name="T127" fmla="*/ 3934 h 903"/>
                  <a:gd name="T128" fmla="+- 0 8100 7725"/>
                  <a:gd name="T129" fmla="*/ T128 w 970"/>
                  <a:gd name="T130" fmla="+- 0 4318 3790"/>
                  <a:gd name="T131" fmla="*/ 4318 h 903"/>
                  <a:gd name="T132" fmla="+- 0 8100 7725"/>
                  <a:gd name="T133" fmla="*/ T132 w 970"/>
                  <a:gd name="T134" fmla="+- 0 4505 3790"/>
                  <a:gd name="T135" fmla="*/ 4505 h 903"/>
                  <a:gd name="T136" fmla="+- 0 8033 7725"/>
                  <a:gd name="T137" fmla="*/ T136 w 970"/>
                  <a:gd name="T138" fmla="+- 0 4505 3790"/>
                  <a:gd name="T139" fmla="*/ 4505 h 903"/>
                  <a:gd name="T140" fmla="+- 0 8033 7725"/>
                  <a:gd name="T141" fmla="*/ T140 w 970"/>
                  <a:gd name="T142" fmla="+- 0 4452 3790"/>
                  <a:gd name="T143" fmla="*/ 4452 h 903"/>
                  <a:gd name="T144" fmla="+- 0 8100 7725"/>
                  <a:gd name="T145" fmla="*/ T144 w 970"/>
                  <a:gd name="T146" fmla="+- 0 4318 3790"/>
                  <a:gd name="T147" fmla="*/ 4318 h 903"/>
                  <a:gd name="T148" fmla="+- 0 8100 7725"/>
                  <a:gd name="T149" fmla="*/ T148 w 970"/>
                  <a:gd name="T150" fmla="+- 0 4241 3790"/>
                  <a:gd name="T151" fmla="*/ 4241 h 903"/>
                  <a:gd name="T152" fmla="+- 0 8066 7725"/>
                  <a:gd name="T153" fmla="*/ T152 w 970"/>
                  <a:gd name="T154" fmla="+- 0 4136 3790"/>
                  <a:gd name="T155" fmla="*/ 4136 h 903"/>
                  <a:gd name="T156" fmla="+- 0 7985 7725"/>
                  <a:gd name="T157" fmla="*/ T156 w 970"/>
                  <a:gd name="T158" fmla="+- 0 4318 3790"/>
                  <a:gd name="T159" fmla="*/ 4318 h 903"/>
                  <a:gd name="T160" fmla="+- 0 7985 7725"/>
                  <a:gd name="T161" fmla="*/ T160 w 970"/>
                  <a:gd name="T162" fmla="+- 0 4505 3790"/>
                  <a:gd name="T163" fmla="*/ 4505 h 903"/>
                  <a:gd name="T164" fmla="+- 0 7913 7725"/>
                  <a:gd name="T165" fmla="*/ T164 w 970"/>
                  <a:gd name="T166" fmla="+- 0 4505 3790"/>
                  <a:gd name="T167" fmla="*/ 4505 h 903"/>
                  <a:gd name="T168" fmla="+- 0 7913 7725"/>
                  <a:gd name="T169" fmla="*/ T168 w 970"/>
                  <a:gd name="T170" fmla="+- 0 4452 3790"/>
                  <a:gd name="T171" fmla="*/ 4452 h 903"/>
                  <a:gd name="T172" fmla="+- 0 7985 7725"/>
                  <a:gd name="T173" fmla="*/ T172 w 970"/>
                  <a:gd name="T174" fmla="+- 0 4318 3790"/>
                  <a:gd name="T175" fmla="*/ 4318 h 903"/>
                  <a:gd name="T176" fmla="+- 0 7985 7725"/>
                  <a:gd name="T177" fmla="*/ T176 w 970"/>
                  <a:gd name="T178" fmla="+- 0 4241 3790"/>
                  <a:gd name="T179" fmla="*/ 4241 h 903"/>
                  <a:gd name="T180" fmla="+- 0 7865 7725"/>
                  <a:gd name="T181" fmla="*/ T180 w 970"/>
                  <a:gd name="T182" fmla="+- 0 4241 3790"/>
                  <a:gd name="T183" fmla="*/ 4241 h 903"/>
                  <a:gd name="T184" fmla="+- 0 7865 7725"/>
                  <a:gd name="T185" fmla="*/ T184 w 970"/>
                  <a:gd name="T186" fmla="+- 0 4452 3790"/>
                  <a:gd name="T187" fmla="*/ 4452 h 903"/>
                  <a:gd name="T188" fmla="+- 0 7793 7725"/>
                  <a:gd name="T189" fmla="*/ T188 w 970"/>
                  <a:gd name="T190" fmla="+- 0 4587 3790"/>
                  <a:gd name="T191" fmla="*/ 4587 h 903"/>
                  <a:gd name="T192" fmla="+- 0 7865 7725"/>
                  <a:gd name="T193" fmla="*/ T192 w 970"/>
                  <a:gd name="T194" fmla="+- 0 4452 3790"/>
                  <a:gd name="T195" fmla="*/ 4452 h 903"/>
                  <a:gd name="T196" fmla="+- 0 7865 7725"/>
                  <a:gd name="T197" fmla="*/ T196 w 970"/>
                  <a:gd name="T198" fmla="+- 0 4371 3790"/>
                  <a:gd name="T199" fmla="*/ 4371 h 903"/>
                  <a:gd name="T200" fmla="+- 0 7793 7725"/>
                  <a:gd name="T201" fmla="*/ T200 w 970"/>
                  <a:gd name="T202" fmla="+- 0 4241 3790"/>
                  <a:gd name="T203" fmla="*/ 4241 h 903"/>
                  <a:gd name="T204" fmla="+- 0 7725 7725"/>
                  <a:gd name="T205" fmla="*/ T204 w 970"/>
                  <a:gd name="T206" fmla="+- 0 4136 3790"/>
                  <a:gd name="T207" fmla="*/ 4136 h 903"/>
                  <a:gd name="T208" fmla="+- 0 7749 7725"/>
                  <a:gd name="T209" fmla="*/ T208 w 970"/>
                  <a:gd name="T210" fmla="+- 0 4692 3790"/>
                  <a:gd name="T211" fmla="*/ 4692 h 903"/>
                  <a:gd name="T212" fmla="+- 0 7913 7725"/>
                  <a:gd name="T213" fmla="*/ T212 w 970"/>
                  <a:gd name="T214" fmla="+- 0 4692 3790"/>
                  <a:gd name="T215" fmla="*/ 4692 h 903"/>
                  <a:gd name="T216" fmla="+- 0 8100 7725"/>
                  <a:gd name="T217" fmla="*/ T216 w 970"/>
                  <a:gd name="T218" fmla="+- 0 4692 3790"/>
                  <a:gd name="T219" fmla="*/ 4692 h 903"/>
                  <a:gd name="T220" fmla="+- 0 8253 7725"/>
                  <a:gd name="T221" fmla="*/ T220 w 970"/>
                  <a:gd name="T222" fmla="+- 0 4692 3790"/>
                  <a:gd name="T223" fmla="*/ 4692 h 903"/>
                  <a:gd name="T224" fmla="+- 0 8388 7725"/>
                  <a:gd name="T225" fmla="*/ T224 w 970"/>
                  <a:gd name="T226" fmla="+- 0 4692 3790"/>
                  <a:gd name="T227" fmla="*/ 4692 h 903"/>
                  <a:gd name="T228" fmla="+- 0 8551 7725"/>
                  <a:gd name="T229" fmla="*/ T228 w 970"/>
                  <a:gd name="T230" fmla="+- 0 4692 3790"/>
                  <a:gd name="T231" fmla="*/ 4692 h 903"/>
                  <a:gd name="T232" fmla="+- 0 8671 7725"/>
                  <a:gd name="T233" fmla="*/ T232 w 970"/>
                  <a:gd name="T234" fmla="+- 0 4188 3790"/>
                  <a:gd name="T235" fmla="*/ 4188 h 90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  <a:cxn ang="0">
                    <a:pos x="T149" y="T151"/>
                  </a:cxn>
                  <a:cxn ang="0">
                    <a:pos x="T153" y="T155"/>
                  </a:cxn>
                  <a:cxn ang="0">
                    <a:pos x="T157" y="T159"/>
                  </a:cxn>
                  <a:cxn ang="0">
                    <a:pos x="T161" y="T163"/>
                  </a:cxn>
                  <a:cxn ang="0">
                    <a:pos x="T165" y="T167"/>
                  </a:cxn>
                  <a:cxn ang="0">
                    <a:pos x="T169" y="T171"/>
                  </a:cxn>
                  <a:cxn ang="0">
                    <a:pos x="T173" y="T175"/>
                  </a:cxn>
                  <a:cxn ang="0">
                    <a:pos x="T177" y="T179"/>
                  </a:cxn>
                  <a:cxn ang="0">
                    <a:pos x="T181" y="T183"/>
                  </a:cxn>
                  <a:cxn ang="0">
                    <a:pos x="T185" y="T187"/>
                  </a:cxn>
                  <a:cxn ang="0">
                    <a:pos x="T189" y="T191"/>
                  </a:cxn>
                  <a:cxn ang="0">
                    <a:pos x="T193" y="T195"/>
                  </a:cxn>
                  <a:cxn ang="0">
                    <a:pos x="T197" y="T199"/>
                  </a:cxn>
                  <a:cxn ang="0">
                    <a:pos x="T201" y="T203"/>
                  </a:cxn>
                  <a:cxn ang="0">
                    <a:pos x="T205" y="T207"/>
                  </a:cxn>
                  <a:cxn ang="0">
                    <a:pos x="T209" y="T211"/>
                  </a:cxn>
                  <a:cxn ang="0">
                    <a:pos x="T213" y="T215"/>
                  </a:cxn>
                  <a:cxn ang="0">
                    <a:pos x="T217" y="T219"/>
                  </a:cxn>
                  <a:cxn ang="0">
                    <a:pos x="T221" y="T223"/>
                  </a:cxn>
                  <a:cxn ang="0">
                    <a:pos x="T225" y="T227"/>
                  </a:cxn>
                  <a:cxn ang="0">
                    <a:pos x="T229" y="T231"/>
                  </a:cxn>
                  <a:cxn ang="0">
                    <a:pos x="T233" y="T235"/>
                  </a:cxn>
                </a:cxnLst>
                <a:rect l="0" t="0" r="r" b="b"/>
                <a:pathLst>
                  <a:path w="970" h="903">
                    <a:moveTo>
                      <a:pt x="687" y="230"/>
                    </a:moveTo>
                    <a:lnTo>
                      <a:pt x="485" y="0"/>
                    </a:lnTo>
                    <a:lnTo>
                      <a:pt x="279" y="230"/>
                    </a:lnTo>
                    <a:lnTo>
                      <a:pt x="312" y="269"/>
                    </a:lnTo>
                    <a:lnTo>
                      <a:pt x="485" y="77"/>
                    </a:lnTo>
                    <a:lnTo>
                      <a:pt x="658" y="269"/>
                    </a:lnTo>
                    <a:lnTo>
                      <a:pt x="687" y="230"/>
                    </a:lnTo>
                    <a:close/>
                    <a:moveTo>
                      <a:pt x="970" y="346"/>
                    </a:moveTo>
                    <a:lnTo>
                      <a:pt x="898" y="346"/>
                    </a:lnTo>
                    <a:lnTo>
                      <a:pt x="898" y="451"/>
                    </a:lnTo>
                    <a:lnTo>
                      <a:pt x="898" y="528"/>
                    </a:lnTo>
                    <a:lnTo>
                      <a:pt x="898" y="581"/>
                    </a:lnTo>
                    <a:lnTo>
                      <a:pt x="898" y="662"/>
                    </a:lnTo>
                    <a:lnTo>
                      <a:pt x="898" y="715"/>
                    </a:lnTo>
                    <a:lnTo>
                      <a:pt x="898" y="797"/>
                    </a:lnTo>
                    <a:lnTo>
                      <a:pt x="826" y="797"/>
                    </a:lnTo>
                    <a:lnTo>
                      <a:pt x="826" y="715"/>
                    </a:lnTo>
                    <a:lnTo>
                      <a:pt x="898" y="715"/>
                    </a:lnTo>
                    <a:lnTo>
                      <a:pt x="898" y="662"/>
                    </a:lnTo>
                    <a:lnTo>
                      <a:pt x="826" y="662"/>
                    </a:lnTo>
                    <a:lnTo>
                      <a:pt x="826" y="581"/>
                    </a:lnTo>
                    <a:lnTo>
                      <a:pt x="898" y="581"/>
                    </a:lnTo>
                    <a:lnTo>
                      <a:pt x="898" y="528"/>
                    </a:lnTo>
                    <a:lnTo>
                      <a:pt x="826" y="528"/>
                    </a:lnTo>
                    <a:lnTo>
                      <a:pt x="826" y="451"/>
                    </a:lnTo>
                    <a:lnTo>
                      <a:pt x="898" y="451"/>
                    </a:lnTo>
                    <a:lnTo>
                      <a:pt x="898" y="346"/>
                    </a:lnTo>
                    <a:lnTo>
                      <a:pt x="778" y="346"/>
                    </a:lnTo>
                    <a:lnTo>
                      <a:pt x="778" y="451"/>
                    </a:lnTo>
                    <a:lnTo>
                      <a:pt x="778" y="528"/>
                    </a:lnTo>
                    <a:lnTo>
                      <a:pt x="778" y="581"/>
                    </a:lnTo>
                    <a:lnTo>
                      <a:pt x="778" y="662"/>
                    </a:lnTo>
                    <a:lnTo>
                      <a:pt x="778" y="715"/>
                    </a:lnTo>
                    <a:lnTo>
                      <a:pt x="778" y="797"/>
                    </a:lnTo>
                    <a:lnTo>
                      <a:pt x="706" y="797"/>
                    </a:lnTo>
                    <a:lnTo>
                      <a:pt x="706" y="715"/>
                    </a:lnTo>
                    <a:lnTo>
                      <a:pt x="778" y="715"/>
                    </a:lnTo>
                    <a:lnTo>
                      <a:pt x="778" y="662"/>
                    </a:lnTo>
                    <a:lnTo>
                      <a:pt x="706" y="662"/>
                    </a:lnTo>
                    <a:lnTo>
                      <a:pt x="706" y="581"/>
                    </a:lnTo>
                    <a:lnTo>
                      <a:pt x="778" y="581"/>
                    </a:lnTo>
                    <a:lnTo>
                      <a:pt x="778" y="528"/>
                    </a:lnTo>
                    <a:lnTo>
                      <a:pt x="706" y="528"/>
                    </a:lnTo>
                    <a:lnTo>
                      <a:pt x="706" y="451"/>
                    </a:lnTo>
                    <a:lnTo>
                      <a:pt x="778" y="451"/>
                    </a:lnTo>
                    <a:lnTo>
                      <a:pt x="778" y="346"/>
                    </a:lnTo>
                    <a:lnTo>
                      <a:pt x="663" y="346"/>
                    </a:lnTo>
                    <a:lnTo>
                      <a:pt x="663" y="451"/>
                    </a:lnTo>
                    <a:lnTo>
                      <a:pt x="663" y="528"/>
                    </a:lnTo>
                    <a:lnTo>
                      <a:pt x="663" y="581"/>
                    </a:lnTo>
                    <a:lnTo>
                      <a:pt x="663" y="662"/>
                    </a:lnTo>
                    <a:lnTo>
                      <a:pt x="663" y="715"/>
                    </a:lnTo>
                    <a:lnTo>
                      <a:pt x="663" y="797"/>
                    </a:lnTo>
                    <a:lnTo>
                      <a:pt x="591" y="797"/>
                    </a:lnTo>
                    <a:lnTo>
                      <a:pt x="591" y="715"/>
                    </a:lnTo>
                    <a:lnTo>
                      <a:pt x="663" y="715"/>
                    </a:lnTo>
                    <a:lnTo>
                      <a:pt x="663" y="662"/>
                    </a:lnTo>
                    <a:lnTo>
                      <a:pt x="591" y="662"/>
                    </a:lnTo>
                    <a:lnTo>
                      <a:pt x="591" y="581"/>
                    </a:lnTo>
                    <a:lnTo>
                      <a:pt x="663" y="581"/>
                    </a:lnTo>
                    <a:lnTo>
                      <a:pt x="663" y="528"/>
                    </a:lnTo>
                    <a:lnTo>
                      <a:pt x="591" y="528"/>
                    </a:lnTo>
                    <a:lnTo>
                      <a:pt x="591" y="451"/>
                    </a:lnTo>
                    <a:lnTo>
                      <a:pt x="663" y="451"/>
                    </a:lnTo>
                    <a:lnTo>
                      <a:pt x="663" y="346"/>
                    </a:lnTo>
                    <a:lnTo>
                      <a:pt x="624" y="346"/>
                    </a:lnTo>
                    <a:lnTo>
                      <a:pt x="624" y="302"/>
                    </a:lnTo>
                    <a:lnTo>
                      <a:pt x="567" y="237"/>
                    </a:lnTo>
                    <a:lnTo>
                      <a:pt x="567" y="346"/>
                    </a:lnTo>
                    <a:lnTo>
                      <a:pt x="528" y="370"/>
                    </a:lnTo>
                    <a:lnTo>
                      <a:pt x="567" y="394"/>
                    </a:lnTo>
                    <a:lnTo>
                      <a:pt x="543" y="437"/>
                    </a:lnTo>
                    <a:lnTo>
                      <a:pt x="528" y="428"/>
                    </a:lnTo>
                    <a:lnTo>
                      <a:pt x="528" y="662"/>
                    </a:lnTo>
                    <a:lnTo>
                      <a:pt x="528" y="850"/>
                    </a:lnTo>
                    <a:lnTo>
                      <a:pt x="437" y="850"/>
                    </a:lnTo>
                    <a:lnTo>
                      <a:pt x="437" y="662"/>
                    </a:lnTo>
                    <a:lnTo>
                      <a:pt x="528" y="662"/>
                    </a:lnTo>
                    <a:lnTo>
                      <a:pt x="528" y="428"/>
                    </a:lnTo>
                    <a:lnTo>
                      <a:pt x="504" y="413"/>
                    </a:lnTo>
                    <a:lnTo>
                      <a:pt x="504" y="461"/>
                    </a:lnTo>
                    <a:lnTo>
                      <a:pt x="461" y="461"/>
                    </a:lnTo>
                    <a:lnTo>
                      <a:pt x="461" y="413"/>
                    </a:lnTo>
                    <a:lnTo>
                      <a:pt x="423" y="437"/>
                    </a:lnTo>
                    <a:lnTo>
                      <a:pt x="399" y="394"/>
                    </a:lnTo>
                    <a:lnTo>
                      <a:pt x="437" y="370"/>
                    </a:lnTo>
                    <a:lnTo>
                      <a:pt x="399" y="346"/>
                    </a:lnTo>
                    <a:lnTo>
                      <a:pt x="423" y="302"/>
                    </a:lnTo>
                    <a:lnTo>
                      <a:pt x="461" y="326"/>
                    </a:lnTo>
                    <a:lnTo>
                      <a:pt x="461" y="278"/>
                    </a:lnTo>
                    <a:lnTo>
                      <a:pt x="504" y="278"/>
                    </a:lnTo>
                    <a:lnTo>
                      <a:pt x="504" y="326"/>
                    </a:lnTo>
                    <a:lnTo>
                      <a:pt x="543" y="302"/>
                    </a:lnTo>
                    <a:lnTo>
                      <a:pt x="567" y="346"/>
                    </a:lnTo>
                    <a:lnTo>
                      <a:pt x="567" y="237"/>
                    </a:lnTo>
                    <a:lnTo>
                      <a:pt x="485" y="144"/>
                    </a:lnTo>
                    <a:lnTo>
                      <a:pt x="375" y="265"/>
                    </a:lnTo>
                    <a:lnTo>
                      <a:pt x="375" y="451"/>
                    </a:lnTo>
                    <a:lnTo>
                      <a:pt x="375" y="528"/>
                    </a:lnTo>
                    <a:lnTo>
                      <a:pt x="375" y="581"/>
                    </a:lnTo>
                    <a:lnTo>
                      <a:pt x="375" y="662"/>
                    </a:lnTo>
                    <a:lnTo>
                      <a:pt x="375" y="715"/>
                    </a:lnTo>
                    <a:lnTo>
                      <a:pt x="375" y="797"/>
                    </a:lnTo>
                    <a:lnTo>
                      <a:pt x="308" y="797"/>
                    </a:lnTo>
                    <a:lnTo>
                      <a:pt x="308" y="715"/>
                    </a:lnTo>
                    <a:lnTo>
                      <a:pt x="375" y="715"/>
                    </a:lnTo>
                    <a:lnTo>
                      <a:pt x="375" y="662"/>
                    </a:lnTo>
                    <a:lnTo>
                      <a:pt x="308" y="662"/>
                    </a:lnTo>
                    <a:lnTo>
                      <a:pt x="308" y="581"/>
                    </a:lnTo>
                    <a:lnTo>
                      <a:pt x="375" y="581"/>
                    </a:lnTo>
                    <a:lnTo>
                      <a:pt x="375" y="528"/>
                    </a:lnTo>
                    <a:lnTo>
                      <a:pt x="308" y="528"/>
                    </a:lnTo>
                    <a:lnTo>
                      <a:pt x="308" y="451"/>
                    </a:lnTo>
                    <a:lnTo>
                      <a:pt x="375" y="451"/>
                    </a:lnTo>
                    <a:lnTo>
                      <a:pt x="375" y="265"/>
                    </a:lnTo>
                    <a:lnTo>
                      <a:pt x="341" y="302"/>
                    </a:lnTo>
                    <a:lnTo>
                      <a:pt x="341" y="346"/>
                    </a:lnTo>
                    <a:lnTo>
                      <a:pt x="260" y="346"/>
                    </a:lnTo>
                    <a:lnTo>
                      <a:pt x="260" y="451"/>
                    </a:lnTo>
                    <a:lnTo>
                      <a:pt x="260" y="528"/>
                    </a:lnTo>
                    <a:lnTo>
                      <a:pt x="260" y="581"/>
                    </a:lnTo>
                    <a:lnTo>
                      <a:pt x="260" y="662"/>
                    </a:lnTo>
                    <a:lnTo>
                      <a:pt x="260" y="715"/>
                    </a:lnTo>
                    <a:lnTo>
                      <a:pt x="260" y="797"/>
                    </a:lnTo>
                    <a:lnTo>
                      <a:pt x="188" y="797"/>
                    </a:lnTo>
                    <a:lnTo>
                      <a:pt x="188" y="715"/>
                    </a:lnTo>
                    <a:lnTo>
                      <a:pt x="260" y="715"/>
                    </a:lnTo>
                    <a:lnTo>
                      <a:pt x="260" y="662"/>
                    </a:lnTo>
                    <a:lnTo>
                      <a:pt x="188" y="662"/>
                    </a:lnTo>
                    <a:lnTo>
                      <a:pt x="188" y="581"/>
                    </a:lnTo>
                    <a:lnTo>
                      <a:pt x="260" y="581"/>
                    </a:lnTo>
                    <a:lnTo>
                      <a:pt x="260" y="528"/>
                    </a:lnTo>
                    <a:lnTo>
                      <a:pt x="188" y="528"/>
                    </a:lnTo>
                    <a:lnTo>
                      <a:pt x="188" y="451"/>
                    </a:lnTo>
                    <a:lnTo>
                      <a:pt x="260" y="451"/>
                    </a:lnTo>
                    <a:lnTo>
                      <a:pt x="260" y="346"/>
                    </a:lnTo>
                    <a:lnTo>
                      <a:pt x="140" y="346"/>
                    </a:lnTo>
                    <a:lnTo>
                      <a:pt x="140" y="451"/>
                    </a:lnTo>
                    <a:lnTo>
                      <a:pt x="140" y="528"/>
                    </a:lnTo>
                    <a:lnTo>
                      <a:pt x="140" y="581"/>
                    </a:lnTo>
                    <a:lnTo>
                      <a:pt x="140" y="662"/>
                    </a:lnTo>
                    <a:lnTo>
                      <a:pt x="140" y="715"/>
                    </a:lnTo>
                    <a:lnTo>
                      <a:pt x="140" y="797"/>
                    </a:lnTo>
                    <a:lnTo>
                      <a:pt x="68" y="797"/>
                    </a:lnTo>
                    <a:lnTo>
                      <a:pt x="68" y="715"/>
                    </a:lnTo>
                    <a:lnTo>
                      <a:pt x="140" y="715"/>
                    </a:lnTo>
                    <a:lnTo>
                      <a:pt x="140" y="662"/>
                    </a:lnTo>
                    <a:lnTo>
                      <a:pt x="68" y="662"/>
                    </a:lnTo>
                    <a:lnTo>
                      <a:pt x="68" y="581"/>
                    </a:lnTo>
                    <a:lnTo>
                      <a:pt x="140" y="581"/>
                    </a:lnTo>
                    <a:lnTo>
                      <a:pt x="140" y="528"/>
                    </a:lnTo>
                    <a:lnTo>
                      <a:pt x="68" y="528"/>
                    </a:lnTo>
                    <a:lnTo>
                      <a:pt x="68" y="451"/>
                    </a:lnTo>
                    <a:lnTo>
                      <a:pt x="140" y="451"/>
                    </a:lnTo>
                    <a:lnTo>
                      <a:pt x="140" y="346"/>
                    </a:lnTo>
                    <a:lnTo>
                      <a:pt x="0" y="346"/>
                    </a:lnTo>
                    <a:lnTo>
                      <a:pt x="0" y="398"/>
                    </a:lnTo>
                    <a:lnTo>
                      <a:pt x="24" y="398"/>
                    </a:lnTo>
                    <a:lnTo>
                      <a:pt x="24" y="902"/>
                    </a:lnTo>
                    <a:lnTo>
                      <a:pt x="68" y="902"/>
                    </a:lnTo>
                    <a:lnTo>
                      <a:pt x="140" y="902"/>
                    </a:lnTo>
                    <a:lnTo>
                      <a:pt x="188" y="902"/>
                    </a:lnTo>
                    <a:lnTo>
                      <a:pt x="260" y="902"/>
                    </a:lnTo>
                    <a:lnTo>
                      <a:pt x="308" y="902"/>
                    </a:lnTo>
                    <a:lnTo>
                      <a:pt x="375" y="902"/>
                    </a:lnTo>
                    <a:lnTo>
                      <a:pt x="399" y="902"/>
                    </a:lnTo>
                    <a:lnTo>
                      <a:pt x="437" y="902"/>
                    </a:lnTo>
                    <a:lnTo>
                      <a:pt x="528" y="902"/>
                    </a:lnTo>
                    <a:lnTo>
                      <a:pt x="567" y="902"/>
                    </a:lnTo>
                    <a:lnTo>
                      <a:pt x="591" y="902"/>
                    </a:lnTo>
                    <a:lnTo>
                      <a:pt x="663" y="902"/>
                    </a:lnTo>
                    <a:lnTo>
                      <a:pt x="706" y="902"/>
                    </a:lnTo>
                    <a:lnTo>
                      <a:pt x="778" y="902"/>
                    </a:lnTo>
                    <a:lnTo>
                      <a:pt x="826" y="902"/>
                    </a:lnTo>
                    <a:lnTo>
                      <a:pt x="898" y="902"/>
                    </a:lnTo>
                    <a:lnTo>
                      <a:pt x="946" y="902"/>
                    </a:lnTo>
                    <a:lnTo>
                      <a:pt x="946" y="398"/>
                    </a:lnTo>
                    <a:lnTo>
                      <a:pt x="970" y="398"/>
                    </a:lnTo>
                    <a:lnTo>
                      <a:pt x="970" y="3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pic>
            <p:nvPicPr>
              <p:cNvPr id="46" name="Picture 32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31" y="1845"/>
                <a:ext cx="749" cy="428"/>
              </a:xfrm>
              <a:prstGeom prst="rect">
                <a:avLst/>
              </a:prstGeom>
              <a:grpFill/>
              <a:extLst/>
            </p:spPr>
          </p:pic>
          <p:sp>
            <p:nvSpPr>
              <p:cNvPr id="47" name="AutoShape 33"/>
              <p:cNvSpPr>
                <a:spLocks/>
              </p:cNvSpPr>
              <p:nvPr/>
            </p:nvSpPr>
            <p:spPr bwMode="auto">
              <a:xfrm>
                <a:off x="7831" y="122"/>
                <a:ext cx="753" cy="1671"/>
              </a:xfrm>
              <a:custGeom>
                <a:avLst/>
                <a:gdLst>
                  <a:gd name="T0" fmla="+- 0 8397 7721"/>
                  <a:gd name="T1" fmla="*/ T0 w 864"/>
                  <a:gd name="T2" fmla="+- 0 513 123"/>
                  <a:gd name="T3" fmla="*/ 513 h 1671"/>
                  <a:gd name="T4" fmla="+- 0 8397 7721"/>
                  <a:gd name="T5" fmla="*/ T4 w 864"/>
                  <a:gd name="T6" fmla="+- 0 752 123"/>
                  <a:gd name="T7" fmla="*/ 752 h 1671"/>
                  <a:gd name="T8" fmla="+- 0 8273 7721"/>
                  <a:gd name="T9" fmla="*/ T8 w 864"/>
                  <a:gd name="T10" fmla="+- 0 627 123"/>
                  <a:gd name="T11" fmla="*/ 627 h 1671"/>
                  <a:gd name="T12" fmla="+- 0 8397 7721"/>
                  <a:gd name="T13" fmla="*/ T12 w 864"/>
                  <a:gd name="T14" fmla="+- 0 513 123"/>
                  <a:gd name="T15" fmla="*/ 513 h 1671"/>
                  <a:gd name="T16" fmla="+- 0 8028 7721"/>
                  <a:gd name="T17" fmla="*/ T16 w 864"/>
                  <a:gd name="T18" fmla="+- 0 393 123"/>
                  <a:gd name="T19" fmla="*/ 393 h 1671"/>
                  <a:gd name="T20" fmla="+- 0 8028 7721"/>
                  <a:gd name="T21" fmla="*/ T20 w 864"/>
                  <a:gd name="T22" fmla="+- 0 752 123"/>
                  <a:gd name="T23" fmla="*/ 752 h 1671"/>
                  <a:gd name="T24" fmla="+- 0 7903 7721"/>
                  <a:gd name="T25" fmla="*/ T24 w 864"/>
                  <a:gd name="T26" fmla="+- 0 627 123"/>
                  <a:gd name="T27" fmla="*/ 627 h 1671"/>
                  <a:gd name="T28" fmla="+- 0 8028 7721"/>
                  <a:gd name="T29" fmla="*/ T28 w 864"/>
                  <a:gd name="T30" fmla="+- 0 393 123"/>
                  <a:gd name="T31" fmla="*/ 393 h 1671"/>
                  <a:gd name="T32" fmla="+- 0 7841 7721"/>
                  <a:gd name="T33" fmla="*/ T32 w 864"/>
                  <a:gd name="T34" fmla="+- 0 891 123"/>
                  <a:gd name="T35" fmla="*/ 891 h 1671"/>
                  <a:gd name="T36" fmla="+- 0 8028 7721"/>
                  <a:gd name="T37" fmla="*/ T36 w 864"/>
                  <a:gd name="T38" fmla="+- 0 891 123"/>
                  <a:gd name="T39" fmla="*/ 891 h 1671"/>
                  <a:gd name="T40" fmla="+- 0 8090 7721"/>
                  <a:gd name="T41" fmla="*/ T40 w 864"/>
                  <a:gd name="T42" fmla="+- 0 627 123"/>
                  <a:gd name="T43" fmla="*/ 627 h 1671"/>
                  <a:gd name="T44" fmla="+- 0 8210 7721"/>
                  <a:gd name="T45" fmla="*/ T44 w 864"/>
                  <a:gd name="T46" fmla="+- 0 891 123"/>
                  <a:gd name="T47" fmla="*/ 891 h 1671"/>
                  <a:gd name="T48" fmla="+- 0 8397 7721"/>
                  <a:gd name="T49" fmla="*/ T48 w 864"/>
                  <a:gd name="T50" fmla="+- 0 891 123"/>
                  <a:gd name="T51" fmla="*/ 891 h 1671"/>
                  <a:gd name="T52" fmla="+- 0 8460 7721"/>
                  <a:gd name="T53" fmla="*/ T52 w 864"/>
                  <a:gd name="T54" fmla="+- 0 574 123"/>
                  <a:gd name="T55" fmla="*/ 574 h 1671"/>
                  <a:gd name="T56" fmla="+- 0 8576 7721"/>
                  <a:gd name="T57" fmla="*/ T56 w 864"/>
                  <a:gd name="T58" fmla="+- 0 1431 123"/>
                  <a:gd name="T59" fmla="*/ 1431 h 1671"/>
                  <a:gd name="T60" fmla="+- 0 8553 7721"/>
                  <a:gd name="T61" fmla="*/ T60 w 864"/>
                  <a:gd name="T62" fmla="+- 0 1408 123"/>
                  <a:gd name="T63" fmla="*/ 1408 h 1671"/>
                  <a:gd name="T64" fmla="+- 0 8474 7721"/>
                  <a:gd name="T65" fmla="*/ T64 w 864"/>
                  <a:gd name="T66" fmla="+- 0 1404 123"/>
                  <a:gd name="T67" fmla="*/ 1404 h 1671"/>
                  <a:gd name="T68" fmla="+- 0 8474 7721"/>
                  <a:gd name="T69" fmla="*/ T68 w 864"/>
                  <a:gd name="T70" fmla="+- 0 1524 123"/>
                  <a:gd name="T71" fmla="*/ 1524 h 1671"/>
                  <a:gd name="T72" fmla="+- 0 8474 7721"/>
                  <a:gd name="T73" fmla="*/ T72 w 864"/>
                  <a:gd name="T74" fmla="+- 0 1577 123"/>
                  <a:gd name="T75" fmla="*/ 1577 h 1671"/>
                  <a:gd name="T76" fmla="+- 0 8474 7721"/>
                  <a:gd name="T77" fmla="*/ T76 w 864"/>
                  <a:gd name="T78" fmla="+- 0 1630 123"/>
                  <a:gd name="T79" fmla="*/ 1630 h 1671"/>
                  <a:gd name="T80" fmla="+- 0 8090 7721"/>
                  <a:gd name="T81" fmla="*/ T80 w 864"/>
                  <a:gd name="T82" fmla="+- 0 1611 123"/>
                  <a:gd name="T83" fmla="*/ 1611 h 1671"/>
                  <a:gd name="T84" fmla="+- 0 8474 7721"/>
                  <a:gd name="T85" fmla="*/ T84 w 864"/>
                  <a:gd name="T86" fmla="+- 0 1577 123"/>
                  <a:gd name="T87" fmla="*/ 1577 h 1671"/>
                  <a:gd name="T88" fmla="+- 0 7922 7721"/>
                  <a:gd name="T89" fmla="*/ T88 w 864"/>
                  <a:gd name="T90" fmla="+- 0 1558 123"/>
                  <a:gd name="T91" fmla="*/ 1558 h 1671"/>
                  <a:gd name="T92" fmla="+- 0 8474 7721"/>
                  <a:gd name="T93" fmla="*/ T92 w 864"/>
                  <a:gd name="T94" fmla="+- 0 1558 123"/>
                  <a:gd name="T95" fmla="*/ 1558 h 1671"/>
                  <a:gd name="T96" fmla="+- 0 7985 7721"/>
                  <a:gd name="T97" fmla="*/ T96 w 864"/>
                  <a:gd name="T98" fmla="+- 0 1524 123"/>
                  <a:gd name="T99" fmla="*/ 1524 h 1671"/>
                  <a:gd name="T100" fmla="+- 0 8474 7721"/>
                  <a:gd name="T101" fmla="*/ T100 w 864"/>
                  <a:gd name="T102" fmla="+- 0 1500 123"/>
                  <a:gd name="T103" fmla="*/ 1500 h 1671"/>
                  <a:gd name="T104" fmla="+- 0 7860 7721"/>
                  <a:gd name="T105" fmla="*/ T104 w 864"/>
                  <a:gd name="T106" fmla="+- 0 1404 123"/>
                  <a:gd name="T107" fmla="*/ 1404 h 1671"/>
                  <a:gd name="T108" fmla="+- 0 7829 7721"/>
                  <a:gd name="T109" fmla="*/ T108 w 864"/>
                  <a:gd name="T110" fmla="+- 0 1417 123"/>
                  <a:gd name="T111" fmla="*/ 1417 h 1671"/>
                  <a:gd name="T112" fmla="+- 0 7817 7721"/>
                  <a:gd name="T113" fmla="*/ T112 w 864"/>
                  <a:gd name="T114" fmla="+- 0 1448 123"/>
                  <a:gd name="T115" fmla="*/ 1448 h 1671"/>
                  <a:gd name="T116" fmla="+- 0 7820 7721"/>
                  <a:gd name="T117" fmla="*/ T116 w 864"/>
                  <a:gd name="T118" fmla="+- 0 1704 123"/>
                  <a:gd name="T119" fmla="*/ 1704 h 1671"/>
                  <a:gd name="T120" fmla="+- 0 7843 7721"/>
                  <a:gd name="T121" fmla="*/ T120 w 864"/>
                  <a:gd name="T122" fmla="+- 0 1727 123"/>
                  <a:gd name="T123" fmla="*/ 1727 h 1671"/>
                  <a:gd name="T124" fmla="+- 0 7922 7721"/>
                  <a:gd name="T125" fmla="*/ T124 w 864"/>
                  <a:gd name="T126" fmla="+- 0 1731 123"/>
                  <a:gd name="T127" fmla="*/ 1731 h 1671"/>
                  <a:gd name="T128" fmla="+- 0 8028 7721"/>
                  <a:gd name="T129" fmla="*/ T128 w 864"/>
                  <a:gd name="T130" fmla="+- 0 1793 123"/>
                  <a:gd name="T131" fmla="*/ 1793 h 1671"/>
                  <a:gd name="T132" fmla="+- 0 8167 7721"/>
                  <a:gd name="T133" fmla="*/ T132 w 864"/>
                  <a:gd name="T134" fmla="+- 0 1731 123"/>
                  <a:gd name="T135" fmla="*/ 1731 h 1671"/>
                  <a:gd name="T136" fmla="+- 0 8244 7721"/>
                  <a:gd name="T137" fmla="*/ T136 w 864"/>
                  <a:gd name="T138" fmla="+- 0 1731 123"/>
                  <a:gd name="T139" fmla="*/ 1731 h 1671"/>
                  <a:gd name="T140" fmla="+- 0 8383 7721"/>
                  <a:gd name="T141" fmla="*/ T140 w 864"/>
                  <a:gd name="T142" fmla="+- 0 1793 123"/>
                  <a:gd name="T143" fmla="*/ 1793 h 1671"/>
                  <a:gd name="T144" fmla="+- 0 8474 7721"/>
                  <a:gd name="T145" fmla="*/ T144 w 864"/>
                  <a:gd name="T146" fmla="+- 0 1731 123"/>
                  <a:gd name="T147" fmla="*/ 1731 h 1671"/>
                  <a:gd name="T148" fmla="+- 0 8553 7721"/>
                  <a:gd name="T149" fmla="*/ T148 w 864"/>
                  <a:gd name="T150" fmla="+- 0 1727 123"/>
                  <a:gd name="T151" fmla="*/ 1727 h 1671"/>
                  <a:gd name="T152" fmla="+- 0 8576 7721"/>
                  <a:gd name="T153" fmla="*/ T152 w 864"/>
                  <a:gd name="T154" fmla="+- 0 1704 123"/>
                  <a:gd name="T155" fmla="*/ 1704 h 1671"/>
                  <a:gd name="T156" fmla="+- 0 8580 7721"/>
                  <a:gd name="T157" fmla="*/ T156 w 864"/>
                  <a:gd name="T158" fmla="+- 0 1448 123"/>
                  <a:gd name="T159" fmla="*/ 1448 h 1671"/>
                  <a:gd name="T160" fmla="+- 0 8397 7721"/>
                  <a:gd name="T161" fmla="*/ T160 w 864"/>
                  <a:gd name="T162" fmla="+- 0 368 123"/>
                  <a:gd name="T163" fmla="*/ 368 h 1671"/>
                  <a:gd name="T164" fmla="+- 0 8316 7721"/>
                  <a:gd name="T165" fmla="*/ T164 w 864"/>
                  <a:gd name="T166" fmla="+- 0 190 123"/>
                  <a:gd name="T167" fmla="*/ 190 h 1671"/>
                  <a:gd name="T168" fmla="+- 0 8153 7721"/>
                  <a:gd name="T169" fmla="*/ T168 w 864"/>
                  <a:gd name="T170" fmla="+- 0 123 123"/>
                  <a:gd name="T171" fmla="*/ 123 h 1671"/>
                  <a:gd name="T172" fmla="+- 0 7764 7721"/>
                  <a:gd name="T173" fmla="*/ T172 w 864"/>
                  <a:gd name="T174" fmla="+- 0 588 123"/>
                  <a:gd name="T175" fmla="*/ 588 h 1671"/>
                  <a:gd name="T176" fmla="+- 0 8537 7721"/>
                  <a:gd name="T177" fmla="*/ T176 w 864"/>
                  <a:gd name="T178" fmla="+- 0 588 123"/>
                  <a:gd name="T179" fmla="*/ 588 h 167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  <a:cxn ang="0">
                    <a:pos x="T149" y="T151"/>
                  </a:cxn>
                  <a:cxn ang="0">
                    <a:pos x="T153" y="T155"/>
                  </a:cxn>
                  <a:cxn ang="0">
                    <a:pos x="T157" y="T159"/>
                  </a:cxn>
                  <a:cxn ang="0">
                    <a:pos x="T161" y="T163"/>
                  </a:cxn>
                  <a:cxn ang="0">
                    <a:pos x="T165" y="T167"/>
                  </a:cxn>
                  <a:cxn ang="0">
                    <a:pos x="T169" y="T171"/>
                  </a:cxn>
                  <a:cxn ang="0">
                    <a:pos x="T173" y="T175"/>
                  </a:cxn>
                  <a:cxn ang="0">
                    <a:pos x="T177" y="T179"/>
                  </a:cxn>
                </a:cxnLst>
                <a:rect l="0" t="0" r="r" b="b"/>
                <a:pathLst>
                  <a:path w="864" h="1671">
                    <a:moveTo>
                      <a:pt x="739" y="451"/>
                    </a:moveTo>
                    <a:lnTo>
                      <a:pt x="676" y="390"/>
                    </a:lnTo>
                    <a:lnTo>
                      <a:pt x="676" y="504"/>
                    </a:lnTo>
                    <a:lnTo>
                      <a:pt x="676" y="629"/>
                    </a:lnTo>
                    <a:lnTo>
                      <a:pt x="552" y="629"/>
                    </a:lnTo>
                    <a:lnTo>
                      <a:pt x="552" y="504"/>
                    </a:lnTo>
                    <a:lnTo>
                      <a:pt x="676" y="504"/>
                    </a:lnTo>
                    <a:lnTo>
                      <a:pt x="676" y="390"/>
                    </a:lnTo>
                    <a:lnTo>
                      <a:pt x="432" y="149"/>
                    </a:lnTo>
                    <a:lnTo>
                      <a:pt x="307" y="270"/>
                    </a:lnTo>
                    <a:lnTo>
                      <a:pt x="307" y="504"/>
                    </a:lnTo>
                    <a:lnTo>
                      <a:pt x="307" y="629"/>
                    </a:lnTo>
                    <a:lnTo>
                      <a:pt x="182" y="629"/>
                    </a:lnTo>
                    <a:lnTo>
                      <a:pt x="182" y="504"/>
                    </a:lnTo>
                    <a:lnTo>
                      <a:pt x="307" y="504"/>
                    </a:lnTo>
                    <a:lnTo>
                      <a:pt x="307" y="270"/>
                    </a:lnTo>
                    <a:lnTo>
                      <a:pt x="120" y="451"/>
                    </a:lnTo>
                    <a:lnTo>
                      <a:pt x="120" y="768"/>
                    </a:lnTo>
                    <a:lnTo>
                      <a:pt x="182" y="768"/>
                    </a:lnTo>
                    <a:lnTo>
                      <a:pt x="307" y="768"/>
                    </a:lnTo>
                    <a:lnTo>
                      <a:pt x="369" y="768"/>
                    </a:lnTo>
                    <a:lnTo>
                      <a:pt x="369" y="504"/>
                    </a:lnTo>
                    <a:lnTo>
                      <a:pt x="489" y="504"/>
                    </a:lnTo>
                    <a:lnTo>
                      <a:pt x="489" y="768"/>
                    </a:lnTo>
                    <a:lnTo>
                      <a:pt x="552" y="768"/>
                    </a:lnTo>
                    <a:lnTo>
                      <a:pt x="676" y="768"/>
                    </a:lnTo>
                    <a:lnTo>
                      <a:pt x="739" y="768"/>
                    </a:lnTo>
                    <a:lnTo>
                      <a:pt x="739" y="451"/>
                    </a:lnTo>
                    <a:close/>
                    <a:moveTo>
                      <a:pt x="859" y="1325"/>
                    </a:moveTo>
                    <a:lnTo>
                      <a:pt x="855" y="1308"/>
                    </a:lnTo>
                    <a:lnTo>
                      <a:pt x="846" y="1294"/>
                    </a:lnTo>
                    <a:lnTo>
                      <a:pt x="832" y="1285"/>
                    </a:lnTo>
                    <a:lnTo>
                      <a:pt x="816" y="1281"/>
                    </a:lnTo>
                    <a:lnTo>
                      <a:pt x="753" y="1281"/>
                    </a:lnTo>
                    <a:lnTo>
                      <a:pt x="753" y="1377"/>
                    </a:lnTo>
                    <a:lnTo>
                      <a:pt x="753" y="1401"/>
                    </a:lnTo>
                    <a:lnTo>
                      <a:pt x="753" y="1435"/>
                    </a:lnTo>
                    <a:lnTo>
                      <a:pt x="753" y="1454"/>
                    </a:lnTo>
                    <a:lnTo>
                      <a:pt x="753" y="1488"/>
                    </a:lnTo>
                    <a:lnTo>
                      <a:pt x="753" y="1507"/>
                    </a:lnTo>
                    <a:lnTo>
                      <a:pt x="369" y="1507"/>
                    </a:lnTo>
                    <a:lnTo>
                      <a:pt x="369" y="1488"/>
                    </a:lnTo>
                    <a:lnTo>
                      <a:pt x="753" y="1488"/>
                    </a:lnTo>
                    <a:lnTo>
                      <a:pt x="753" y="1454"/>
                    </a:lnTo>
                    <a:lnTo>
                      <a:pt x="201" y="1454"/>
                    </a:lnTo>
                    <a:lnTo>
                      <a:pt x="201" y="1435"/>
                    </a:lnTo>
                    <a:lnTo>
                      <a:pt x="264" y="1435"/>
                    </a:lnTo>
                    <a:lnTo>
                      <a:pt x="753" y="1435"/>
                    </a:lnTo>
                    <a:lnTo>
                      <a:pt x="753" y="1401"/>
                    </a:lnTo>
                    <a:lnTo>
                      <a:pt x="264" y="1401"/>
                    </a:lnTo>
                    <a:lnTo>
                      <a:pt x="264" y="1377"/>
                    </a:lnTo>
                    <a:lnTo>
                      <a:pt x="753" y="1377"/>
                    </a:lnTo>
                    <a:lnTo>
                      <a:pt x="753" y="1281"/>
                    </a:lnTo>
                    <a:lnTo>
                      <a:pt x="139" y="1281"/>
                    </a:lnTo>
                    <a:lnTo>
                      <a:pt x="122" y="1285"/>
                    </a:lnTo>
                    <a:lnTo>
                      <a:pt x="108" y="1294"/>
                    </a:lnTo>
                    <a:lnTo>
                      <a:pt x="99" y="1308"/>
                    </a:lnTo>
                    <a:lnTo>
                      <a:pt x="96" y="1325"/>
                    </a:lnTo>
                    <a:lnTo>
                      <a:pt x="96" y="1565"/>
                    </a:lnTo>
                    <a:lnTo>
                      <a:pt x="99" y="1581"/>
                    </a:lnTo>
                    <a:lnTo>
                      <a:pt x="108" y="1595"/>
                    </a:lnTo>
                    <a:lnTo>
                      <a:pt x="122" y="1604"/>
                    </a:lnTo>
                    <a:lnTo>
                      <a:pt x="139" y="1608"/>
                    </a:lnTo>
                    <a:lnTo>
                      <a:pt x="201" y="1608"/>
                    </a:lnTo>
                    <a:lnTo>
                      <a:pt x="307" y="1608"/>
                    </a:lnTo>
                    <a:lnTo>
                      <a:pt x="307" y="1670"/>
                    </a:lnTo>
                    <a:lnTo>
                      <a:pt x="369" y="1608"/>
                    </a:lnTo>
                    <a:lnTo>
                      <a:pt x="446" y="1608"/>
                    </a:lnTo>
                    <a:lnTo>
                      <a:pt x="484" y="1670"/>
                    </a:lnTo>
                    <a:lnTo>
                      <a:pt x="523" y="1608"/>
                    </a:lnTo>
                    <a:lnTo>
                      <a:pt x="595" y="1608"/>
                    </a:lnTo>
                    <a:lnTo>
                      <a:pt x="662" y="1670"/>
                    </a:lnTo>
                    <a:lnTo>
                      <a:pt x="662" y="1608"/>
                    </a:lnTo>
                    <a:lnTo>
                      <a:pt x="753" y="1608"/>
                    </a:lnTo>
                    <a:lnTo>
                      <a:pt x="816" y="1608"/>
                    </a:lnTo>
                    <a:lnTo>
                      <a:pt x="832" y="1604"/>
                    </a:lnTo>
                    <a:lnTo>
                      <a:pt x="846" y="1595"/>
                    </a:lnTo>
                    <a:lnTo>
                      <a:pt x="855" y="1581"/>
                    </a:lnTo>
                    <a:lnTo>
                      <a:pt x="859" y="1565"/>
                    </a:lnTo>
                    <a:lnTo>
                      <a:pt x="859" y="1325"/>
                    </a:lnTo>
                    <a:close/>
                    <a:moveTo>
                      <a:pt x="864" y="427"/>
                    </a:moveTo>
                    <a:lnTo>
                      <a:pt x="676" y="245"/>
                    </a:lnTo>
                    <a:lnTo>
                      <a:pt x="676" y="67"/>
                    </a:lnTo>
                    <a:lnTo>
                      <a:pt x="595" y="67"/>
                    </a:lnTo>
                    <a:lnTo>
                      <a:pt x="595" y="163"/>
                    </a:lnTo>
                    <a:lnTo>
                      <a:pt x="432" y="0"/>
                    </a:lnTo>
                    <a:lnTo>
                      <a:pt x="0" y="427"/>
                    </a:lnTo>
                    <a:lnTo>
                      <a:pt x="43" y="465"/>
                    </a:lnTo>
                    <a:lnTo>
                      <a:pt x="432" y="91"/>
                    </a:lnTo>
                    <a:lnTo>
                      <a:pt x="816" y="465"/>
                    </a:lnTo>
                    <a:lnTo>
                      <a:pt x="864" y="4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pic>
            <p:nvPicPr>
              <p:cNvPr id="48" name="Picture 34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17" y="2786"/>
                <a:ext cx="226" cy="236"/>
              </a:xfrm>
              <a:prstGeom prst="rect">
                <a:avLst/>
              </a:prstGeom>
              <a:grpFill/>
              <a:extLst/>
            </p:spPr>
          </p:pic>
          <p:sp>
            <p:nvSpPr>
              <p:cNvPr id="49" name="AutoShape 35"/>
              <p:cNvSpPr>
                <a:spLocks/>
              </p:cNvSpPr>
              <p:nvPr/>
            </p:nvSpPr>
            <p:spPr bwMode="auto">
              <a:xfrm>
                <a:off x="7917" y="2801"/>
                <a:ext cx="634" cy="653"/>
              </a:xfrm>
              <a:custGeom>
                <a:avLst/>
                <a:gdLst>
                  <a:gd name="T0" fmla="+- 0 8201 7917"/>
                  <a:gd name="T1" fmla="*/ T0 w 634"/>
                  <a:gd name="T2" fmla="+- 0 2892 2801"/>
                  <a:gd name="T3" fmla="*/ 2892 h 653"/>
                  <a:gd name="T4" fmla="+- 0 8196 7917"/>
                  <a:gd name="T5" fmla="*/ T4 w 634"/>
                  <a:gd name="T6" fmla="+- 0 2888 2801"/>
                  <a:gd name="T7" fmla="*/ 2888 h 653"/>
                  <a:gd name="T8" fmla="+- 0 8181 7917"/>
                  <a:gd name="T9" fmla="*/ T8 w 634"/>
                  <a:gd name="T10" fmla="+- 0 2888 2801"/>
                  <a:gd name="T11" fmla="*/ 2888 h 653"/>
                  <a:gd name="T12" fmla="+- 0 8172 7917"/>
                  <a:gd name="T13" fmla="*/ T12 w 634"/>
                  <a:gd name="T14" fmla="+- 0 2892 2801"/>
                  <a:gd name="T15" fmla="*/ 2892 h 653"/>
                  <a:gd name="T16" fmla="+- 0 8172 7917"/>
                  <a:gd name="T17" fmla="*/ T16 w 634"/>
                  <a:gd name="T18" fmla="+- 0 2969 2801"/>
                  <a:gd name="T19" fmla="*/ 2969 h 653"/>
                  <a:gd name="T20" fmla="+- 0 8181 7917"/>
                  <a:gd name="T21" fmla="*/ T20 w 634"/>
                  <a:gd name="T22" fmla="+- 0 2974 2801"/>
                  <a:gd name="T23" fmla="*/ 2974 h 653"/>
                  <a:gd name="T24" fmla="+- 0 8196 7917"/>
                  <a:gd name="T25" fmla="*/ T24 w 634"/>
                  <a:gd name="T26" fmla="+- 0 2974 2801"/>
                  <a:gd name="T27" fmla="*/ 2974 h 653"/>
                  <a:gd name="T28" fmla="+- 0 8201 7917"/>
                  <a:gd name="T29" fmla="*/ T28 w 634"/>
                  <a:gd name="T30" fmla="+- 0 2969 2801"/>
                  <a:gd name="T31" fmla="*/ 2969 h 653"/>
                  <a:gd name="T32" fmla="+- 0 8201 7917"/>
                  <a:gd name="T33" fmla="*/ T32 w 634"/>
                  <a:gd name="T34" fmla="+- 0 2892 2801"/>
                  <a:gd name="T35" fmla="*/ 2892 h 653"/>
                  <a:gd name="T36" fmla="+- 0 8551 7917"/>
                  <a:gd name="T37" fmla="*/ T36 w 634"/>
                  <a:gd name="T38" fmla="+- 0 2806 2801"/>
                  <a:gd name="T39" fmla="*/ 2806 h 653"/>
                  <a:gd name="T40" fmla="+- 0 8546 7917"/>
                  <a:gd name="T41" fmla="*/ T40 w 634"/>
                  <a:gd name="T42" fmla="+- 0 2801 2801"/>
                  <a:gd name="T43" fmla="*/ 2801 h 653"/>
                  <a:gd name="T44" fmla="+- 0 8541 7917"/>
                  <a:gd name="T45" fmla="*/ T44 w 634"/>
                  <a:gd name="T46" fmla="+- 0 2801 2801"/>
                  <a:gd name="T47" fmla="*/ 2801 h 653"/>
                  <a:gd name="T48" fmla="+- 0 8402 7917"/>
                  <a:gd name="T49" fmla="*/ T48 w 634"/>
                  <a:gd name="T50" fmla="+- 0 2839 2801"/>
                  <a:gd name="T51" fmla="*/ 2839 h 653"/>
                  <a:gd name="T52" fmla="+- 0 8402 7917"/>
                  <a:gd name="T53" fmla="*/ T52 w 634"/>
                  <a:gd name="T54" fmla="+- 0 3027 2801"/>
                  <a:gd name="T55" fmla="*/ 3027 h 653"/>
                  <a:gd name="T56" fmla="+- 0 8383 7917"/>
                  <a:gd name="T57" fmla="*/ T56 w 634"/>
                  <a:gd name="T58" fmla="+- 0 3046 2801"/>
                  <a:gd name="T59" fmla="*/ 3046 h 653"/>
                  <a:gd name="T60" fmla="+- 0 8340 7917"/>
                  <a:gd name="T61" fmla="*/ T60 w 634"/>
                  <a:gd name="T62" fmla="+- 0 3032 2801"/>
                  <a:gd name="T63" fmla="*/ 3032 h 653"/>
                  <a:gd name="T64" fmla="+- 0 8321 7917"/>
                  <a:gd name="T65" fmla="*/ T64 w 634"/>
                  <a:gd name="T66" fmla="+- 0 3022 2801"/>
                  <a:gd name="T67" fmla="*/ 3022 h 653"/>
                  <a:gd name="T68" fmla="+- 0 8311 7917"/>
                  <a:gd name="T69" fmla="*/ T68 w 634"/>
                  <a:gd name="T70" fmla="+- 0 3022 2801"/>
                  <a:gd name="T71" fmla="*/ 3022 h 653"/>
                  <a:gd name="T72" fmla="+- 0 8306 7917"/>
                  <a:gd name="T73" fmla="*/ T72 w 634"/>
                  <a:gd name="T74" fmla="+- 0 3003 2801"/>
                  <a:gd name="T75" fmla="*/ 3003 h 653"/>
                  <a:gd name="T76" fmla="+- 0 8402 7917"/>
                  <a:gd name="T77" fmla="*/ T76 w 634"/>
                  <a:gd name="T78" fmla="+- 0 3027 2801"/>
                  <a:gd name="T79" fmla="*/ 3027 h 653"/>
                  <a:gd name="T80" fmla="+- 0 8402 7917"/>
                  <a:gd name="T81" fmla="*/ T80 w 634"/>
                  <a:gd name="T82" fmla="+- 0 2839 2801"/>
                  <a:gd name="T83" fmla="*/ 2839 h 653"/>
                  <a:gd name="T84" fmla="+- 0 8220 7917"/>
                  <a:gd name="T85" fmla="*/ T84 w 634"/>
                  <a:gd name="T86" fmla="+- 0 2888 2801"/>
                  <a:gd name="T87" fmla="*/ 2888 h 653"/>
                  <a:gd name="T88" fmla="+- 0 8220 7917"/>
                  <a:gd name="T89" fmla="*/ T88 w 634"/>
                  <a:gd name="T90" fmla="+- 0 2979 2801"/>
                  <a:gd name="T91" fmla="*/ 2979 h 653"/>
                  <a:gd name="T92" fmla="+- 0 8282 7917"/>
                  <a:gd name="T93" fmla="*/ T92 w 634"/>
                  <a:gd name="T94" fmla="+- 0 2998 2801"/>
                  <a:gd name="T95" fmla="*/ 2998 h 653"/>
                  <a:gd name="T96" fmla="+- 0 8292 7917"/>
                  <a:gd name="T97" fmla="*/ T96 w 634"/>
                  <a:gd name="T98" fmla="+- 0 3027 2801"/>
                  <a:gd name="T99" fmla="*/ 3027 h 653"/>
                  <a:gd name="T100" fmla="+- 0 8282 7917"/>
                  <a:gd name="T101" fmla="*/ T100 w 634"/>
                  <a:gd name="T102" fmla="+- 0 3027 2801"/>
                  <a:gd name="T103" fmla="*/ 3027 h 653"/>
                  <a:gd name="T104" fmla="+- 0 8273 7917"/>
                  <a:gd name="T105" fmla="*/ T104 w 634"/>
                  <a:gd name="T106" fmla="+- 0 3036 2801"/>
                  <a:gd name="T107" fmla="*/ 3036 h 653"/>
                  <a:gd name="T108" fmla="+- 0 8181 7917"/>
                  <a:gd name="T109" fmla="*/ T108 w 634"/>
                  <a:gd name="T110" fmla="+- 0 3132 2801"/>
                  <a:gd name="T111" fmla="*/ 3132 h 653"/>
                  <a:gd name="T112" fmla="+- 0 8138 7917"/>
                  <a:gd name="T113" fmla="*/ T112 w 634"/>
                  <a:gd name="T114" fmla="+- 0 3132 2801"/>
                  <a:gd name="T115" fmla="*/ 3132 h 653"/>
                  <a:gd name="T116" fmla="+- 0 8116 7917"/>
                  <a:gd name="T117" fmla="*/ T116 w 634"/>
                  <a:gd name="T118" fmla="+- 0 3091 2801"/>
                  <a:gd name="T119" fmla="*/ 3091 h 653"/>
                  <a:gd name="T120" fmla="+- 0 8081 7917"/>
                  <a:gd name="T121" fmla="*/ T120 w 634"/>
                  <a:gd name="T122" fmla="+- 0 3064 2801"/>
                  <a:gd name="T123" fmla="*/ 3064 h 653"/>
                  <a:gd name="T124" fmla="+- 0 8038 7917"/>
                  <a:gd name="T125" fmla="*/ T124 w 634"/>
                  <a:gd name="T126" fmla="+- 0 3053 2801"/>
                  <a:gd name="T127" fmla="*/ 3053 h 653"/>
                  <a:gd name="T128" fmla="+- 0 7994 7917"/>
                  <a:gd name="T129" fmla="*/ T128 w 634"/>
                  <a:gd name="T130" fmla="+- 0 3060 2801"/>
                  <a:gd name="T131" fmla="*/ 3060 h 653"/>
                  <a:gd name="T132" fmla="+- 0 7964 7917"/>
                  <a:gd name="T133" fmla="*/ T132 w 634"/>
                  <a:gd name="T134" fmla="+- 0 3076 2801"/>
                  <a:gd name="T135" fmla="*/ 3076 h 653"/>
                  <a:gd name="T136" fmla="+- 0 7940 7917"/>
                  <a:gd name="T137" fmla="*/ T136 w 634"/>
                  <a:gd name="T138" fmla="+- 0 3101 2801"/>
                  <a:gd name="T139" fmla="*/ 3101 h 653"/>
                  <a:gd name="T140" fmla="+- 0 7923 7917"/>
                  <a:gd name="T141" fmla="*/ T140 w 634"/>
                  <a:gd name="T142" fmla="+- 0 3131 2801"/>
                  <a:gd name="T143" fmla="*/ 3131 h 653"/>
                  <a:gd name="T144" fmla="+- 0 7917 7917"/>
                  <a:gd name="T145" fmla="*/ T144 w 634"/>
                  <a:gd name="T146" fmla="+- 0 3166 2801"/>
                  <a:gd name="T147" fmla="*/ 3166 h 653"/>
                  <a:gd name="T148" fmla="+- 0 7917 7917"/>
                  <a:gd name="T149" fmla="*/ T148 w 634"/>
                  <a:gd name="T150" fmla="+- 0 3454 2801"/>
                  <a:gd name="T151" fmla="*/ 3454 h 653"/>
                  <a:gd name="T152" fmla="+- 0 8143 7917"/>
                  <a:gd name="T153" fmla="*/ T152 w 634"/>
                  <a:gd name="T154" fmla="+- 0 3454 2801"/>
                  <a:gd name="T155" fmla="*/ 3454 h 653"/>
                  <a:gd name="T156" fmla="+- 0 8143 7917"/>
                  <a:gd name="T157" fmla="*/ T156 w 634"/>
                  <a:gd name="T158" fmla="+- 0 3228 2801"/>
                  <a:gd name="T159" fmla="*/ 3228 h 653"/>
                  <a:gd name="T160" fmla="+- 0 8215 7917"/>
                  <a:gd name="T161" fmla="*/ T160 w 634"/>
                  <a:gd name="T162" fmla="+- 0 3228 2801"/>
                  <a:gd name="T163" fmla="*/ 3228 h 653"/>
                  <a:gd name="T164" fmla="+- 0 8225 7917"/>
                  <a:gd name="T165" fmla="*/ T164 w 634"/>
                  <a:gd name="T166" fmla="+- 0 3224 2801"/>
                  <a:gd name="T167" fmla="*/ 3224 h 653"/>
                  <a:gd name="T168" fmla="+- 0 8292 7917"/>
                  <a:gd name="T169" fmla="*/ T168 w 634"/>
                  <a:gd name="T170" fmla="+- 0 3156 2801"/>
                  <a:gd name="T171" fmla="*/ 3156 h 653"/>
                  <a:gd name="T172" fmla="+- 0 8306 7917"/>
                  <a:gd name="T173" fmla="*/ T172 w 634"/>
                  <a:gd name="T174" fmla="+- 0 3142 2801"/>
                  <a:gd name="T175" fmla="*/ 3142 h 653"/>
                  <a:gd name="T176" fmla="+- 0 8340 7917"/>
                  <a:gd name="T177" fmla="*/ T176 w 634"/>
                  <a:gd name="T178" fmla="+- 0 3108 2801"/>
                  <a:gd name="T179" fmla="*/ 3108 h 653"/>
                  <a:gd name="T180" fmla="+- 0 8349 7917"/>
                  <a:gd name="T181" fmla="*/ T180 w 634"/>
                  <a:gd name="T182" fmla="+- 0 3097 2801"/>
                  <a:gd name="T183" fmla="*/ 3097 h 653"/>
                  <a:gd name="T184" fmla="+- 0 8354 7917"/>
                  <a:gd name="T185" fmla="*/ T184 w 634"/>
                  <a:gd name="T186" fmla="+- 0 3084 2801"/>
                  <a:gd name="T187" fmla="*/ 3084 h 653"/>
                  <a:gd name="T188" fmla="+- 0 8356 7917"/>
                  <a:gd name="T189" fmla="*/ T188 w 634"/>
                  <a:gd name="T190" fmla="+- 0 3072 2801"/>
                  <a:gd name="T191" fmla="*/ 3072 h 653"/>
                  <a:gd name="T192" fmla="+- 0 8354 7917"/>
                  <a:gd name="T193" fmla="*/ T192 w 634"/>
                  <a:gd name="T194" fmla="+- 0 3060 2801"/>
                  <a:gd name="T195" fmla="*/ 3060 h 653"/>
                  <a:gd name="T196" fmla="+- 0 8383 7917"/>
                  <a:gd name="T197" fmla="*/ T196 w 634"/>
                  <a:gd name="T198" fmla="+- 0 3065 2801"/>
                  <a:gd name="T199" fmla="*/ 3065 h 653"/>
                  <a:gd name="T200" fmla="+- 0 8393 7917"/>
                  <a:gd name="T201" fmla="*/ T200 w 634"/>
                  <a:gd name="T202" fmla="+- 0 3065 2801"/>
                  <a:gd name="T203" fmla="*/ 3065 h 653"/>
                  <a:gd name="T204" fmla="+- 0 8397 7917"/>
                  <a:gd name="T205" fmla="*/ T204 w 634"/>
                  <a:gd name="T206" fmla="+- 0 3060 2801"/>
                  <a:gd name="T207" fmla="*/ 3060 h 653"/>
                  <a:gd name="T208" fmla="+- 0 8402 7917"/>
                  <a:gd name="T209" fmla="*/ T208 w 634"/>
                  <a:gd name="T210" fmla="+- 0 3055 2801"/>
                  <a:gd name="T211" fmla="*/ 3055 h 653"/>
                  <a:gd name="T212" fmla="+- 0 8421 7917"/>
                  <a:gd name="T213" fmla="*/ T212 w 634"/>
                  <a:gd name="T214" fmla="+- 0 3032 2801"/>
                  <a:gd name="T215" fmla="*/ 3032 h 653"/>
                  <a:gd name="T216" fmla="+- 0 8541 7917"/>
                  <a:gd name="T217" fmla="*/ T216 w 634"/>
                  <a:gd name="T218" fmla="+- 0 3060 2801"/>
                  <a:gd name="T219" fmla="*/ 3060 h 653"/>
                  <a:gd name="T220" fmla="+- 0 8551 7917"/>
                  <a:gd name="T221" fmla="*/ T220 w 634"/>
                  <a:gd name="T222" fmla="+- 0 3060 2801"/>
                  <a:gd name="T223" fmla="*/ 3060 h 653"/>
                  <a:gd name="T224" fmla="+- 0 8551 7917"/>
                  <a:gd name="T225" fmla="*/ T224 w 634"/>
                  <a:gd name="T226" fmla="+- 0 2806 2801"/>
                  <a:gd name="T227" fmla="*/ 2806 h 65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  <a:cxn ang="0">
                    <a:pos x="T149" y="T151"/>
                  </a:cxn>
                  <a:cxn ang="0">
                    <a:pos x="T153" y="T155"/>
                  </a:cxn>
                  <a:cxn ang="0">
                    <a:pos x="T157" y="T159"/>
                  </a:cxn>
                  <a:cxn ang="0">
                    <a:pos x="T161" y="T163"/>
                  </a:cxn>
                  <a:cxn ang="0">
                    <a:pos x="T165" y="T167"/>
                  </a:cxn>
                  <a:cxn ang="0">
                    <a:pos x="T169" y="T171"/>
                  </a:cxn>
                  <a:cxn ang="0">
                    <a:pos x="T173" y="T175"/>
                  </a:cxn>
                  <a:cxn ang="0">
                    <a:pos x="T177" y="T179"/>
                  </a:cxn>
                  <a:cxn ang="0">
                    <a:pos x="T181" y="T183"/>
                  </a:cxn>
                  <a:cxn ang="0">
                    <a:pos x="T185" y="T187"/>
                  </a:cxn>
                  <a:cxn ang="0">
                    <a:pos x="T189" y="T191"/>
                  </a:cxn>
                  <a:cxn ang="0">
                    <a:pos x="T193" y="T195"/>
                  </a:cxn>
                  <a:cxn ang="0">
                    <a:pos x="T197" y="T199"/>
                  </a:cxn>
                  <a:cxn ang="0">
                    <a:pos x="T201" y="T203"/>
                  </a:cxn>
                  <a:cxn ang="0">
                    <a:pos x="T205" y="T207"/>
                  </a:cxn>
                  <a:cxn ang="0">
                    <a:pos x="T209" y="T211"/>
                  </a:cxn>
                  <a:cxn ang="0">
                    <a:pos x="T213" y="T215"/>
                  </a:cxn>
                  <a:cxn ang="0">
                    <a:pos x="T217" y="T219"/>
                  </a:cxn>
                  <a:cxn ang="0">
                    <a:pos x="T221" y="T223"/>
                  </a:cxn>
                  <a:cxn ang="0">
                    <a:pos x="T225" y="T227"/>
                  </a:cxn>
                </a:cxnLst>
                <a:rect l="0" t="0" r="r" b="b"/>
                <a:pathLst>
                  <a:path w="634" h="653">
                    <a:moveTo>
                      <a:pt x="284" y="91"/>
                    </a:moveTo>
                    <a:lnTo>
                      <a:pt x="279" y="87"/>
                    </a:lnTo>
                    <a:lnTo>
                      <a:pt x="264" y="87"/>
                    </a:lnTo>
                    <a:lnTo>
                      <a:pt x="255" y="91"/>
                    </a:lnTo>
                    <a:lnTo>
                      <a:pt x="255" y="168"/>
                    </a:lnTo>
                    <a:lnTo>
                      <a:pt x="264" y="173"/>
                    </a:lnTo>
                    <a:lnTo>
                      <a:pt x="279" y="173"/>
                    </a:lnTo>
                    <a:lnTo>
                      <a:pt x="284" y="168"/>
                    </a:lnTo>
                    <a:lnTo>
                      <a:pt x="284" y="91"/>
                    </a:lnTo>
                    <a:close/>
                    <a:moveTo>
                      <a:pt x="634" y="5"/>
                    </a:moveTo>
                    <a:lnTo>
                      <a:pt x="629" y="0"/>
                    </a:lnTo>
                    <a:lnTo>
                      <a:pt x="624" y="0"/>
                    </a:lnTo>
                    <a:lnTo>
                      <a:pt x="485" y="38"/>
                    </a:lnTo>
                    <a:lnTo>
                      <a:pt x="485" y="226"/>
                    </a:lnTo>
                    <a:lnTo>
                      <a:pt x="466" y="245"/>
                    </a:lnTo>
                    <a:lnTo>
                      <a:pt x="423" y="231"/>
                    </a:lnTo>
                    <a:lnTo>
                      <a:pt x="404" y="221"/>
                    </a:lnTo>
                    <a:lnTo>
                      <a:pt x="394" y="221"/>
                    </a:lnTo>
                    <a:lnTo>
                      <a:pt x="389" y="202"/>
                    </a:lnTo>
                    <a:lnTo>
                      <a:pt x="485" y="226"/>
                    </a:lnTo>
                    <a:lnTo>
                      <a:pt x="485" y="38"/>
                    </a:lnTo>
                    <a:lnTo>
                      <a:pt x="303" y="87"/>
                    </a:lnTo>
                    <a:lnTo>
                      <a:pt x="303" y="178"/>
                    </a:lnTo>
                    <a:lnTo>
                      <a:pt x="365" y="197"/>
                    </a:lnTo>
                    <a:lnTo>
                      <a:pt x="375" y="226"/>
                    </a:lnTo>
                    <a:lnTo>
                      <a:pt x="365" y="226"/>
                    </a:lnTo>
                    <a:lnTo>
                      <a:pt x="356" y="235"/>
                    </a:lnTo>
                    <a:lnTo>
                      <a:pt x="264" y="331"/>
                    </a:lnTo>
                    <a:lnTo>
                      <a:pt x="221" y="331"/>
                    </a:lnTo>
                    <a:lnTo>
                      <a:pt x="199" y="290"/>
                    </a:lnTo>
                    <a:lnTo>
                      <a:pt x="164" y="263"/>
                    </a:lnTo>
                    <a:lnTo>
                      <a:pt x="121" y="252"/>
                    </a:lnTo>
                    <a:lnTo>
                      <a:pt x="77" y="259"/>
                    </a:lnTo>
                    <a:lnTo>
                      <a:pt x="47" y="275"/>
                    </a:lnTo>
                    <a:lnTo>
                      <a:pt x="23" y="300"/>
                    </a:lnTo>
                    <a:lnTo>
                      <a:pt x="6" y="330"/>
                    </a:lnTo>
                    <a:lnTo>
                      <a:pt x="0" y="365"/>
                    </a:lnTo>
                    <a:lnTo>
                      <a:pt x="0" y="653"/>
                    </a:lnTo>
                    <a:lnTo>
                      <a:pt x="226" y="653"/>
                    </a:lnTo>
                    <a:lnTo>
                      <a:pt x="226" y="427"/>
                    </a:lnTo>
                    <a:lnTo>
                      <a:pt x="298" y="427"/>
                    </a:lnTo>
                    <a:lnTo>
                      <a:pt x="308" y="423"/>
                    </a:lnTo>
                    <a:lnTo>
                      <a:pt x="375" y="355"/>
                    </a:lnTo>
                    <a:lnTo>
                      <a:pt x="389" y="341"/>
                    </a:lnTo>
                    <a:lnTo>
                      <a:pt x="423" y="307"/>
                    </a:lnTo>
                    <a:lnTo>
                      <a:pt x="432" y="296"/>
                    </a:lnTo>
                    <a:lnTo>
                      <a:pt x="437" y="283"/>
                    </a:lnTo>
                    <a:lnTo>
                      <a:pt x="439" y="271"/>
                    </a:lnTo>
                    <a:lnTo>
                      <a:pt x="437" y="259"/>
                    </a:lnTo>
                    <a:lnTo>
                      <a:pt x="466" y="264"/>
                    </a:lnTo>
                    <a:lnTo>
                      <a:pt x="476" y="264"/>
                    </a:lnTo>
                    <a:lnTo>
                      <a:pt x="480" y="259"/>
                    </a:lnTo>
                    <a:lnTo>
                      <a:pt x="485" y="254"/>
                    </a:lnTo>
                    <a:lnTo>
                      <a:pt x="504" y="231"/>
                    </a:lnTo>
                    <a:lnTo>
                      <a:pt x="624" y="259"/>
                    </a:lnTo>
                    <a:lnTo>
                      <a:pt x="634" y="259"/>
                    </a:lnTo>
                    <a:lnTo>
                      <a:pt x="634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</p:grpSp>
        <p:sp>
          <p:nvSpPr>
            <p:cNvPr id="34" name="Rectangle 33"/>
            <p:cNvSpPr/>
            <p:nvPr/>
          </p:nvSpPr>
          <p:spPr>
            <a:xfrm>
              <a:off x="1859841" y="830101"/>
              <a:ext cx="3336955" cy="5089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3600" b="1" smtClean="0"/>
                <a:t>MÔI TRƯỜNG CÔNG VIỆC</a:t>
              </a:r>
              <a:endParaRPr lang="en-US" sz="3600">
                <a:ea typeface="Arial" panose="020B0604020202020204" pitchFamily="34" charset="0"/>
              </a:endParaRPr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1943279" y="1586269"/>
              <a:ext cx="5817969" cy="5316853"/>
              <a:chOff x="1926705" y="1636621"/>
              <a:chExt cx="5817969" cy="5316853"/>
            </a:xfrm>
          </p:grpSpPr>
          <p:sp>
            <p:nvSpPr>
              <p:cNvPr id="36" name="TextBox 35"/>
              <p:cNvSpPr txBox="1"/>
              <p:nvPr/>
            </p:nvSpPr>
            <p:spPr>
              <a:xfrm>
                <a:off x="1926705" y="1636621"/>
                <a:ext cx="5817969" cy="513851"/>
              </a:xfrm>
              <a:prstGeom prst="rect">
                <a:avLst/>
              </a:prstGeom>
              <a:ln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600" b="1" dirty="0" err="1" smtClean="0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3600" b="1" dirty="0" smtClean="0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n</a:t>
                </a:r>
                <a:r>
                  <a:rPr lang="vi-VN" sz="3600" b="1" dirty="0" smtClean="0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ơi </a:t>
                </a:r>
                <a:r>
                  <a:rPr lang="vi-VN" sz="3600" b="1" dirty="0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làm </a:t>
                </a:r>
                <a:r>
                  <a:rPr lang="vi-VN" sz="3600" b="1" dirty="0" smtClean="0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việc</a:t>
                </a:r>
                <a:endParaRPr lang="en-US" sz="36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1926705" y="2437873"/>
                <a:ext cx="5817969" cy="513851"/>
              </a:xfrm>
              <a:prstGeom prst="rect">
                <a:avLst/>
              </a:prstGeom>
              <a:ln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vi-VN" sz="3600" b="1" dirty="0">
                    <a:solidFill>
                      <a:schemeClr val="accent6">
                        <a:lumMod val="75000"/>
                      </a:schemeClr>
                    </a:solidFill>
                  </a:rPr>
                  <a:t>Nơi </a:t>
                </a:r>
                <a:r>
                  <a:rPr lang="vi-VN" sz="3600" b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nghỉ </a:t>
                </a:r>
                <a:r>
                  <a:rPr lang="vi-VN" sz="3600" b="1" dirty="0">
                    <a:solidFill>
                      <a:schemeClr val="accent6">
                        <a:lumMod val="75000"/>
                      </a:schemeClr>
                    </a:solidFill>
                  </a:rPr>
                  <a:t>giải lao, khu vực ăn </a:t>
                </a:r>
                <a:r>
                  <a:rPr lang="vi-VN" sz="3600" b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uống, toilet</a:t>
                </a:r>
                <a:endParaRPr lang="en-US" sz="3600" b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1926705" y="3211874"/>
                <a:ext cx="5817969" cy="954294"/>
              </a:xfrm>
              <a:prstGeom prst="rect">
                <a:avLst/>
              </a:prstGeom>
              <a:ln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vi-VN" sz="3600" dirty="0" smtClean="0"/>
                  <a:t>Các </a:t>
                </a:r>
                <a:r>
                  <a:rPr lang="vi-VN" sz="3600" dirty="0"/>
                  <a:t>chuyến </a:t>
                </a:r>
                <a:r>
                  <a:rPr lang="vi-VN" sz="3600" b="1" dirty="0">
                    <a:solidFill>
                      <a:schemeClr val="accent6">
                        <a:lumMod val="75000"/>
                      </a:schemeClr>
                    </a:solidFill>
                  </a:rPr>
                  <a:t>đi công tác, tham dự hội nghị, đào tạo, hoặc </a:t>
                </a:r>
                <a:r>
                  <a:rPr lang="vi-VN" sz="3600" b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hoạt </a:t>
                </a:r>
                <a:r>
                  <a:rPr lang="vi-VN" sz="3600" b="1" dirty="0">
                    <a:solidFill>
                      <a:schemeClr val="accent6">
                        <a:lumMod val="75000"/>
                      </a:schemeClr>
                    </a:solidFill>
                  </a:rPr>
                  <a:t>động xã hội</a:t>
                </a:r>
                <a:endParaRPr lang="en-US" sz="3600" b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1926705" y="4350824"/>
                <a:ext cx="5817969" cy="513851"/>
              </a:xfrm>
              <a:prstGeom prst="rect">
                <a:avLst/>
              </a:prstGeom>
              <a:ln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vi-VN" sz="3600"/>
                  <a:t>Các </a:t>
                </a:r>
                <a:r>
                  <a:rPr lang="vi-VN" sz="3600" b="1">
                    <a:solidFill>
                      <a:schemeClr val="accent6">
                        <a:lumMod val="75000"/>
                      </a:schemeClr>
                    </a:solidFill>
                  </a:rPr>
                  <a:t>cuộc họp</a:t>
                </a:r>
                <a:r>
                  <a:rPr lang="vi-VN" sz="3600"/>
                  <a:t>, trao </a:t>
                </a:r>
                <a:r>
                  <a:rPr lang="vi-VN" sz="3600" smtClean="0"/>
                  <a:t>đổi </a:t>
                </a:r>
                <a:r>
                  <a:rPr lang="vi-VN" sz="3600"/>
                  <a:t>công việc</a:t>
                </a:r>
                <a:endParaRPr lang="en-US" sz="3600"/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926705" y="5195943"/>
                <a:ext cx="5817969" cy="513851"/>
              </a:xfrm>
              <a:prstGeom prst="rect">
                <a:avLst/>
              </a:prstGeom>
              <a:ln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vi-VN" sz="3600" b="1">
                    <a:solidFill>
                      <a:schemeClr val="accent6">
                        <a:lumMod val="75000"/>
                      </a:schemeClr>
                    </a:solidFill>
                  </a:rPr>
                  <a:t>Chỗ ở </a:t>
                </a:r>
                <a:r>
                  <a:rPr lang="vi-VN" sz="3600"/>
                  <a:t>do người </a:t>
                </a:r>
                <a:r>
                  <a:rPr lang="vi-VN" sz="3600" smtClean="0"/>
                  <a:t>Sử</a:t>
                </a:r>
                <a:r>
                  <a:rPr lang="vi-VN" sz="3600"/>
                  <a:t> </a:t>
                </a:r>
                <a:r>
                  <a:rPr lang="vi-VN" sz="3600" smtClean="0"/>
                  <a:t>dụng LĐ cung </a:t>
                </a:r>
                <a:r>
                  <a:rPr lang="vi-VN" sz="3600"/>
                  <a:t>cấp</a:t>
                </a:r>
                <a:endParaRPr lang="en-US" sz="3600"/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1926705" y="5999180"/>
                <a:ext cx="5817969" cy="954294"/>
              </a:xfrm>
              <a:prstGeom prst="rect">
                <a:avLst/>
              </a:prstGeom>
              <a:ln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vi-VN" sz="3600"/>
                  <a:t>Trong </a:t>
                </a:r>
                <a:r>
                  <a:rPr lang="vi-VN" sz="3600" b="1">
                    <a:solidFill>
                      <a:schemeClr val="accent6">
                        <a:lumMod val="75000"/>
                      </a:schemeClr>
                    </a:solidFill>
                  </a:rPr>
                  <a:t>thời gian di chuyển </a:t>
                </a:r>
                <a:r>
                  <a:rPr lang="vi-VN" sz="3600"/>
                  <a:t>đi đến nơi làm việc và trở về</a:t>
                </a:r>
                <a:endParaRPr lang="en-US" sz="36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18033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75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5562600" y="1455031"/>
            <a:ext cx="10097497" cy="1905000"/>
            <a:chOff x="0" y="0"/>
            <a:chExt cx="1977321" cy="4064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977322" cy="406400"/>
            </a:xfrm>
            <a:custGeom>
              <a:avLst/>
              <a:gdLst/>
              <a:ahLst/>
              <a:cxnLst/>
              <a:rect l="l" t="t" r="r" b="b"/>
              <a:pathLst>
                <a:path w="1977322" h="406400">
                  <a:moveTo>
                    <a:pt x="1774122" y="0"/>
                  </a:moveTo>
                  <a:cubicBezTo>
                    <a:pt x="1886346" y="0"/>
                    <a:pt x="1977322" y="90976"/>
                    <a:pt x="1977322" y="203200"/>
                  </a:cubicBezTo>
                  <a:cubicBezTo>
                    <a:pt x="1977322" y="315424"/>
                    <a:pt x="1886346" y="406400"/>
                    <a:pt x="1774122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543A79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1977321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3313700" y="3556262"/>
            <a:ext cx="12346397" cy="2086129"/>
            <a:chOff x="0" y="-47625"/>
            <a:chExt cx="2417707" cy="454025"/>
          </a:xfrm>
        </p:grpSpPr>
        <p:sp>
          <p:nvSpPr>
            <p:cNvPr id="12" name="Freeform 12"/>
            <p:cNvSpPr/>
            <p:nvPr/>
          </p:nvSpPr>
          <p:spPr>
            <a:xfrm>
              <a:off x="440385" y="-22723"/>
              <a:ext cx="1977322" cy="406400"/>
            </a:xfrm>
            <a:custGeom>
              <a:avLst/>
              <a:gdLst/>
              <a:ahLst/>
              <a:cxnLst/>
              <a:rect l="l" t="t" r="r" b="b"/>
              <a:pathLst>
                <a:path w="1977322" h="406400">
                  <a:moveTo>
                    <a:pt x="1774122" y="0"/>
                  </a:moveTo>
                  <a:cubicBezTo>
                    <a:pt x="1886346" y="0"/>
                    <a:pt x="1977322" y="90976"/>
                    <a:pt x="1977322" y="203200"/>
                  </a:cubicBezTo>
                  <a:cubicBezTo>
                    <a:pt x="1977322" y="315424"/>
                    <a:pt x="1886346" y="406400"/>
                    <a:pt x="1774122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543A79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1977321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5569588" y="5572822"/>
            <a:ext cx="10090510" cy="2084371"/>
            <a:chOff x="0" y="-47625"/>
            <a:chExt cx="1977322" cy="45402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977322" cy="406400"/>
            </a:xfrm>
            <a:custGeom>
              <a:avLst/>
              <a:gdLst/>
              <a:ahLst/>
              <a:cxnLst/>
              <a:rect l="l" t="t" r="r" b="b"/>
              <a:pathLst>
                <a:path w="1977322" h="406400">
                  <a:moveTo>
                    <a:pt x="1774122" y="0"/>
                  </a:moveTo>
                  <a:cubicBezTo>
                    <a:pt x="1886346" y="0"/>
                    <a:pt x="1977322" y="90976"/>
                    <a:pt x="1977322" y="203200"/>
                  </a:cubicBezTo>
                  <a:cubicBezTo>
                    <a:pt x="1977322" y="315424"/>
                    <a:pt x="1886346" y="406400"/>
                    <a:pt x="1774122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543A79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47625"/>
              <a:ext cx="1977321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5029199" y="7906739"/>
            <a:ext cx="10630893" cy="2066363"/>
            <a:chOff x="0" y="-117344"/>
            <a:chExt cx="2080469" cy="523744"/>
          </a:xfrm>
        </p:grpSpPr>
        <p:sp>
          <p:nvSpPr>
            <p:cNvPr id="18" name="Freeform 18"/>
            <p:cNvSpPr/>
            <p:nvPr/>
          </p:nvSpPr>
          <p:spPr>
            <a:xfrm>
              <a:off x="103147" y="-117344"/>
              <a:ext cx="1977322" cy="517720"/>
            </a:xfrm>
            <a:custGeom>
              <a:avLst/>
              <a:gdLst/>
              <a:ahLst/>
              <a:cxnLst/>
              <a:rect l="l" t="t" r="r" b="b"/>
              <a:pathLst>
                <a:path w="1977322" h="406400">
                  <a:moveTo>
                    <a:pt x="1774122" y="0"/>
                  </a:moveTo>
                  <a:cubicBezTo>
                    <a:pt x="1886346" y="0"/>
                    <a:pt x="1977322" y="90976"/>
                    <a:pt x="1977322" y="203200"/>
                  </a:cubicBezTo>
                  <a:cubicBezTo>
                    <a:pt x="1977322" y="315424"/>
                    <a:pt x="1886346" y="406400"/>
                    <a:pt x="1774122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543A79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47625"/>
              <a:ext cx="1977321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3079"/>
                </a:lnSpc>
              </a:pPr>
              <a:endParaRPr/>
            </a:p>
          </p:txBody>
        </p:sp>
      </p:grpSp>
      <p:sp>
        <p:nvSpPr>
          <p:cNvPr id="20" name="Freeform 20"/>
          <p:cNvSpPr/>
          <p:nvPr/>
        </p:nvSpPr>
        <p:spPr>
          <a:xfrm>
            <a:off x="16581068" y="1726917"/>
            <a:ext cx="543551" cy="555352"/>
          </a:xfrm>
          <a:custGeom>
            <a:avLst/>
            <a:gdLst/>
            <a:ahLst/>
            <a:cxnLst/>
            <a:rect l="l" t="t" r="r" b="b"/>
            <a:pathLst>
              <a:path w="543551" h="555352">
                <a:moveTo>
                  <a:pt x="0" y="0"/>
                </a:moveTo>
                <a:lnTo>
                  <a:pt x="543551" y="0"/>
                </a:lnTo>
                <a:lnTo>
                  <a:pt x="543551" y="555353"/>
                </a:lnTo>
                <a:lnTo>
                  <a:pt x="0" y="5553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17762657" y="177476"/>
            <a:ext cx="495292" cy="506046"/>
          </a:xfrm>
          <a:custGeom>
            <a:avLst/>
            <a:gdLst/>
            <a:ahLst/>
            <a:cxnLst/>
            <a:rect l="l" t="t" r="r" b="b"/>
            <a:pathLst>
              <a:path w="495292" h="506046">
                <a:moveTo>
                  <a:pt x="0" y="0"/>
                </a:moveTo>
                <a:lnTo>
                  <a:pt x="495293" y="0"/>
                </a:lnTo>
                <a:lnTo>
                  <a:pt x="495293" y="506046"/>
                </a:lnTo>
                <a:lnTo>
                  <a:pt x="0" y="50604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7" name="TextBox 27"/>
          <p:cNvSpPr txBox="1"/>
          <p:nvPr/>
        </p:nvSpPr>
        <p:spPr>
          <a:xfrm>
            <a:off x="2590800" y="166897"/>
            <a:ext cx="15316200" cy="12567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847"/>
              </a:lnSpc>
            </a:pPr>
            <a:r>
              <a:rPr lang="en-US" sz="6900" b="1" dirty="0" err="1" smtClean="0">
                <a:solidFill>
                  <a:srgbClr val="FFFF00"/>
                </a:solidFill>
                <a:ea typeface="Cerebri Heavy"/>
                <a:cs typeface="Cerebri Heavy"/>
                <a:sym typeface="Cerebri Heavy"/>
              </a:rPr>
              <a:t>Các</a:t>
            </a:r>
            <a:r>
              <a:rPr lang="en-US" sz="6900" b="1" dirty="0" smtClean="0">
                <a:solidFill>
                  <a:srgbClr val="FFFF00"/>
                </a:solidFill>
                <a:ea typeface="Cerebri Heavy"/>
                <a:cs typeface="Cerebri Heavy"/>
                <a:sym typeface="Cerebri Heavy"/>
              </a:rPr>
              <a:t> </a:t>
            </a:r>
            <a:r>
              <a:rPr lang="en-US" sz="6900" b="1" dirty="0" err="1" smtClean="0">
                <a:solidFill>
                  <a:srgbClr val="FFFF00"/>
                </a:solidFill>
                <a:ea typeface="Cerebri Heavy"/>
                <a:cs typeface="Cerebri Heavy"/>
                <a:sym typeface="Cerebri Heavy"/>
              </a:rPr>
              <a:t>hình</a:t>
            </a:r>
            <a:r>
              <a:rPr lang="en-US" sz="6900" b="1" dirty="0" smtClean="0">
                <a:solidFill>
                  <a:srgbClr val="FFFF00"/>
                </a:solidFill>
                <a:ea typeface="Cerebri Heavy"/>
                <a:cs typeface="Cerebri Heavy"/>
                <a:sym typeface="Cerebri Heavy"/>
              </a:rPr>
              <a:t> </a:t>
            </a:r>
            <a:r>
              <a:rPr lang="en-US" sz="6900" b="1" dirty="0" err="1" smtClean="0">
                <a:solidFill>
                  <a:srgbClr val="FFFF00"/>
                </a:solidFill>
                <a:ea typeface="Cerebri Heavy"/>
                <a:cs typeface="Cerebri Heavy"/>
                <a:sym typeface="Cerebri Heavy"/>
              </a:rPr>
              <a:t>thức</a:t>
            </a:r>
            <a:r>
              <a:rPr lang="en-US" sz="6900" b="1" dirty="0" smtClean="0">
                <a:solidFill>
                  <a:srgbClr val="FFFF00"/>
                </a:solidFill>
                <a:ea typeface="Cerebri Heavy"/>
                <a:cs typeface="Cerebri Heavy"/>
                <a:sym typeface="Cerebri Heavy"/>
              </a:rPr>
              <a:t> </a:t>
            </a:r>
            <a:r>
              <a:rPr lang="en-US" sz="6900" b="1" dirty="0" err="1" smtClean="0">
                <a:solidFill>
                  <a:srgbClr val="FFFF00"/>
                </a:solidFill>
                <a:ea typeface="Cerebri Heavy"/>
                <a:cs typeface="Cerebri Heavy"/>
                <a:sym typeface="Cerebri Heavy"/>
              </a:rPr>
              <a:t>Quấy</a:t>
            </a:r>
            <a:r>
              <a:rPr lang="en-US" sz="6900" b="1" dirty="0" smtClean="0">
                <a:solidFill>
                  <a:srgbClr val="FFFF00"/>
                </a:solidFill>
                <a:ea typeface="Cerebri Heavy"/>
                <a:cs typeface="Cerebri Heavy"/>
                <a:sym typeface="Cerebri Heavy"/>
              </a:rPr>
              <a:t> </a:t>
            </a:r>
            <a:r>
              <a:rPr lang="en-US" sz="6900" b="1" dirty="0" err="1" smtClean="0">
                <a:solidFill>
                  <a:srgbClr val="FFFF00"/>
                </a:solidFill>
                <a:ea typeface="Cerebri Heavy"/>
                <a:cs typeface="Cerebri Heavy"/>
                <a:sym typeface="Cerebri Heavy"/>
              </a:rPr>
              <a:t>rối</a:t>
            </a:r>
            <a:r>
              <a:rPr lang="en-US" sz="6900" b="1" dirty="0" smtClean="0">
                <a:solidFill>
                  <a:srgbClr val="FFFF00"/>
                </a:solidFill>
                <a:ea typeface="Cerebri Heavy"/>
                <a:cs typeface="Cerebri Heavy"/>
                <a:sym typeface="Cerebri Heavy"/>
              </a:rPr>
              <a:t> </a:t>
            </a:r>
            <a:r>
              <a:rPr lang="en-US" sz="6900" b="1" err="1" smtClean="0">
                <a:solidFill>
                  <a:srgbClr val="FFFF00"/>
                </a:solidFill>
                <a:ea typeface="Cerebri Heavy"/>
                <a:cs typeface="Cerebri Heavy"/>
                <a:sym typeface="Cerebri Heavy"/>
              </a:rPr>
              <a:t>tình</a:t>
            </a:r>
            <a:r>
              <a:rPr lang="en-US" sz="6900" b="1" smtClean="0">
                <a:solidFill>
                  <a:srgbClr val="FFFF00"/>
                </a:solidFill>
                <a:ea typeface="Cerebri Heavy"/>
                <a:cs typeface="Cerebri Heavy"/>
                <a:sym typeface="Cerebri Heavy"/>
              </a:rPr>
              <a:t> </a:t>
            </a:r>
            <a:r>
              <a:rPr lang="en-US" sz="6900" b="1" smtClean="0">
                <a:solidFill>
                  <a:srgbClr val="FFFF00"/>
                </a:solidFill>
                <a:ea typeface="Cerebri Heavy"/>
                <a:cs typeface="Cerebri Heavy"/>
                <a:sym typeface="Cerebri Heavy"/>
              </a:rPr>
              <a:t>dục?</a:t>
            </a:r>
            <a:endParaRPr lang="en-US" sz="6900" b="1" dirty="0">
              <a:solidFill>
                <a:srgbClr val="FFFF00"/>
              </a:solidFill>
              <a:ea typeface="Cerebri Heavy"/>
              <a:cs typeface="Cerebri Heavy"/>
              <a:sym typeface="Cerebri Heavy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6172200" y="1609784"/>
            <a:ext cx="7515103" cy="16158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3390" lvl="1" indent="-226695">
              <a:buFont typeface="Arial"/>
              <a:buChar char="•"/>
            </a:pPr>
            <a:r>
              <a:rPr lang="en-US" sz="3000" b="1" dirty="0" err="1" smtClean="0">
                <a:solidFill>
                  <a:srgbClr val="FFC000"/>
                </a:solidFill>
                <a:sym typeface="Cerebri Light"/>
              </a:rPr>
              <a:t>Quấy</a:t>
            </a:r>
            <a:r>
              <a:rPr lang="en-US" sz="3000" b="1" dirty="0" smtClean="0">
                <a:solidFill>
                  <a:srgbClr val="FFC000"/>
                </a:solidFill>
                <a:sym typeface="Cerebri Light"/>
              </a:rPr>
              <a:t> </a:t>
            </a:r>
            <a:r>
              <a:rPr lang="en-US" sz="3000" b="1" dirty="0" err="1" smtClean="0">
                <a:solidFill>
                  <a:srgbClr val="FFC000"/>
                </a:solidFill>
                <a:sym typeface="Cerebri Light"/>
              </a:rPr>
              <a:t>rối</a:t>
            </a:r>
            <a:r>
              <a:rPr lang="en-US" sz="3000" b="1" dirty="0" smtClean="0">
                <a:solidFill>
                  <a:srgbClr val="FFC000"/>
                </a:solidFill>
                <a:sym typeface="Cerebri Light"/>
              </a:rPr>
              <a:t> </a:t>
            </a:r>
            <a:r>
              <a:rPr lang="en-US" sz="3000" b="1" dirty="0" err="1" smtClean="0">
                <a:solidFill>
                  <a:srgbClr val="FFC000"/>
                </a:solidFill>
                <a:sym typeface="Cerebri Light"/>
              </a:rPr>
              <a:t>bằng</a:t>
            </a:r>
            <a:r>
              <a:rPr lang="en-US" sz="3000" b="1" dirty="0" smtClean="0">
                <a:solidFill>
                  <a:srgbClr val="FFC000"/>
                </a:solidFill>
                <a:sym typeface="Cerebri Light"/>
              </a:rPr>
              <a:t> </a:t>
            </a:r>
            <a:r>
              <a:rPr lang="en-US" sz="3000" b="1" dirty="0" err="1" smtClean="0">
                <a:solidFill>
                  <a:srgbClr val="FFC000"/>
                </a:solidFill>
                <a:sym typeface="Cerebri Light"/>
              </a:rPr>
              <a:t>lời</a:t>
            </a:r>
            <a:r>
              <a:rPr lang="en-US" sz="3000" b="1" dirty="0" smtClean="0">
                <a:solidFill>
                  <a:srgbClr val="FFC000"/>
                </a:solidFill>
                <a:sym typeface="Cerebri Light"/>
              </a:rPr>
              <a:t> </a:t>
            </a:r>
            <a:r>
              <a:rPr lang="en-US" sz="3000" b="1" dirty="0" err="1" smtClean="0">
                <a:solidFill>
                  <a:srgbClr val="FFC000"/>
                </a:solidFill>
                <a:sym typeface="Cerebri Light"/>
              </a:rPr>
              <a:t>nói</a:t>
            </a:r>
            <a:r>
              <a:rPr lang="en-US" sz="3000" b="1" dirty="0" smtClean="0">
                <a:solidFill>
                  <a:srgbClr val="FFC000"/>
                </a:solidFill>
                <a:sym typeface="Cerebri Light"/>
              </a:rPr>
              <a:t> </a:t>
            </a:r>
          </a:p>
          <a:p>
            <a:pPr marL="226695" lvl="1"/>
            <a:endParaRPr lang="en-US" sz="2500" b="1" dirty="0" smtClean="0">
              <a:solidFill>
                <a:schemeClr val="accent3">
                  <a:lumMod val="20000"/>
                  <a:lumOff val="80000"/>
                </a:schemeClr>
              </a:solidFill>
              <a:sym typeface="Cerebri Light"/>
            </a:endParaRPr>
          </a:p>
          <a:p>
            <a:pPr marL="569595" lvl="1" indent="-342900">
              <a:buFontTx/>
              <a:buChar char="-"/>
            </a:pPr>
            <a:r>
              <a:rPr lang="en-US" sz="25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sym typeface="Cerebri Light"/>
              </a:rPr>
              <a:t>Chửi</a:t>
            </a:r>
            <a:r>
              <a:rPr lang="en-US" sz="2500" dirty="0" smtClean="0">
                <a:solidFill>
                  <a:schemeClr val="accent3">
                    <a:lumMod val="20000"/>
                    <a:lumOff val="80000"/>
                  </a:schemeClr>
                </a:solidFill>
                <a:sym typeface="Cerebri Light"/>
              </a:rPr>
              <a:t> </a:t>
            </a:r>
            <a:r>
              <a:rPr lang="en-US" sz="25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sym typeface="Cerebri Light"/>
              </a:rPr>
              <a:t>bới</a:t>
            </a:r>
            <a:r>
              <a:rPr lang="en-US" sz="2500" dirty="0" smtClean="0">
                <a:solidFill>
                  <a:schemeClr val="accent3">
                    <a:lumMod val="20000"/>
                    <a:lumOff val="80000"/>
                  </a:schemeClr>
                </a:solidFill>
                <a:sym typeface="Cerebri Light"/>
              </a:rPr>
              <a:t>, </a:t>
            </a:r>
            <a:r>
              <a:rPr lang="en-US" sz="25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sym typeface="Cerebri Light"/>
              </a:rPr>
              <a:t>xúc</a:t>
            </a:r>
            <a:r>
              <a:rPr lang="en-US" sz="2500" dirty="0" smtClean="0">
                <a:solidFill>
                  <a:schemeClr val="accent3">
                    <a:lumMod val="20000"/>
                    <a:lumOff val="80000"/>
                  </a:schemeClr>
                </a:solidFill>
                <a:sym typeface="Cerebri Light"/>
              </a:rPr>
              <a:t> </a:t>
            </a:r>
            <a:r>
              <a:rPr lang="en-US" sz="25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sym typeface="Cerebri Light"/>
              </a:rPr>
              <a:t>phạm</a:t>
            </a:r>
            <a:r>
              <a:rPr lang="en-US" sz="2500" dirty="0" smtClean="0">
                <a:solidFill>
                  <a:schemeClr val="accent3">
                    <a:lumMod val="20000"/>
                    <a:lumOff val="80000"/>
                  </a:schemeClr>
                </a:solidFill>
                <a:sym typeface="Cerebri Light"/>
              </a:rPr>
              <a:t>, </a:t>
            </a:r>
            <a:r>
              <a:rPr lang="en-US" sz="25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sym typeface="Cerebri Light"/>
              </a:rPr>
              <a:t>chế</a:t>
            </a:r>
            <a:r>
              <a:rPr lang="en-US" sz="2500" dirty="0" smtClean="0">
                <a:solidFill>
                  <a:schemeClr val="accent3">
                    <a:lumMod val="20000"/>
                    <a:lumOff val="80000"/>
                  </a:schemeClr>
                </a:solidFill>
                <a:sym typeface="Cerebri Light"/>
              </a:rPr>
              <a:t> </a:t>
            </a:r>
            <a:r>
              <a:rPr lang="en-US" sz="25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sym typeface="Cerebri Light"/>
              </a:rPr>
              <a:t>giễu</a:t>
            </a:r>
            <a:endParaRPr lang="en-US" sz="2500" dirty="0" smtClean="0">
              <a:solidFill>
                <a:schemeClr val="accent3">
                  <a:lumMod val="20000"/>
                  <a:lumOff val="80000"/>
                </a:schemeClr>
              </a:solidFill>
              <a:sym typeface="Cerebri Light"/>
            </a:endParaRPr>
          </a:p>
          <a:p>
            <a:pPr marL="569595" lvl="1" indent="-342900">
              <a:buFontTx/>
              <a:buChar char="-"/>
            </a:pPr>
            <a:r>
              <a:rPr lang="en-US" sz="2500" dirty="0" smtClean="0">
                <a:solidFill>
                  <a:schemeClr val="accent3">
                    <a:lumMod val="20000"/>
                    <a:lumOff val="80000"/>
                  </a:schemeClr>
                </a:solidFill>
                <a:sym typeface="Cerebri Light"/>
              </a:rPr>
              <a:t> </a:t>
            </a:r>
            <a:r>
              <a:rPr lang="en-US" sz="25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sym typeface="Cerebri Light"/>
              </a:rPr>
              <a:t>Bình</a:t>
            </a:r>
            <a:r>
              <a:rPr lang="en-US" sz="2500" dirty="0" smtClean="0">
                <a:solidFill>
                  <a:schemeClr val="accent3">
                    <a:lumMod val="20000"/>
                    <a:lumOff val="80000"/>
                  </a:schemeClr>
                </a:solidFill>
                <a:sym typeface="Cerebri Light"/>
              </a:rPr>
              <a:t> </a:t>
            </a:r>
            <a:r>
              <a:rPr lang="en-US" sz="25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sym typeface="Cerebri Light"/>
              </a:rPr>
              <a:t>luận</a:t>
            </a:r>
            <a:r>
              <a:rPr lang="en-US" sz="2500" dirty="0" smtClean="0">
                <a:solidFill>
                  <a:schemeClr val="accent3">
                    <a:lumMod val="20000"/>
                    <a:lumOff val="80000"/>
                  </a:schemeClr>
                </a:solidFill>
                <a:sym typeface="Cerebri Light"/>
              </a:rPr>
              <a:t> </a:t>
            </a:r>
            <a:r>
              <a:rPr lang="en-US" sz="25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sym typeface="Cerebri Light"/>
              </a:rPr>
              <a:t>ác</a:t>
            </a:r>
            <a:r>
              <a:rPr lang="en-US" sz="2500" dirty="0" smtClean="0">
                <a:solidFill>
                  <a:schemeClr val="accent3">
                    <a:lumMod val="20000"/>
                    <a:lumOff val="80000"/>
                  </a:schemeClr>
                </a:solidFill>
                <a:sym typeface="Cerebri Light"/>
              </a:rPr>
              <a:t> ý </a:t>
            </a:r>
            <a:r>
              <a:rPr lang="en-US" sz="25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sym typeface="Cerebri Light"/>
              </a:rPr>
              <a:t>về</a:t>
            </a:r>
            <a:r>
              <a:rPr lang="en-US" sz="2500" dirty="0" smtClean="0">
                <a:solidFill>
                  <a:schemeClr val="accent3">
                    <a:lumMod val="20000"/>
                    <a:lumOff val="80000"/>
                  </a:schemeClr>
                </a:solidFill>
                <a:sym typeface="Cerebri Light"/>
              </a:rPr>
              <a:t> </a:t>
            </a:r>
            <a:r>
              <a:rPr lang="en-US" sz="25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sym typeface="Cerebri Light"/>
              </a:rPr>
              <a:t>ngoại</a:t>
            </a:r>
            <a:r>
              <a:rPr lang="en-US" sz="2500" dirty="0" smtClean="0">
                <a:solidFill>
                  <a:schemeClr val="accent3">
                    <a:lumMod val="20000"/>
                    <a:lumOff val="80000"/>
                  </a:schemeClr>
                </a:solidFill>
                <a:sym typeface="Cerebri Light"/>
              </a:rPr>
              <a:t> </a:t>
            </a:r>
            <a:r>
              <a:rPr lang="en-US" sz="25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sym typeface="Cerebri Light"/>
              </a:rPr>
              <a:t>hình</a:t>
            </a:r>
            <a:r>
              <a:rPr lang="en-US" sz="2500" dirty="0" smtClean="0">
                <a:solidFill>
                  <a:schemeClr val="accent3">
                    <a:lumMod val="20000"/>
                    <a:lumOff val="80000"/>
                  </a:schemeClr>
                </a:solidFill>
                <a:sym typeface="Cerebri Light"/>
              </a:rPr>
              <a:t>, </a:t>
            </a:r>
            <a:r>
              <a:rPr lang="en-US" sz="25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sym typeface="Cerebri Light"/>
              </a:rPr>
              <a:t>giới</a:t>
            </a:r>
            <a:r>
              <a:rPr lang="en-US" sz="2500" dirty="0" smtClean="0">
                <a:solidFill>
                  <a:schemeClr val="accent3">
                    <a:lumMod val="20000"/>
                    <a:lumOff val="80000"/>
                  </a:schemeClr>
                </a:solidFill>
                <a:sym typeface="Cerebri Light"/>
              </a:rPr>
              <a:t> </a:t>
            </a:r>
            <a:r>
              <a:rPr lang="en-US" sz="25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sym typeface="Cerebri Light"/>
              </a:rPr>
              <a:t>tính</a:t>
            </a:r>
            <a:r>
              <a:rPr lang="en-US" sz="2500" dirty="0" smtClean="0">
                <a:solidFill>
                  <a:schemeClr val="accent3">
                    <a:lumMod val="20000"/>
                    <a:lumOff val="80000"/>
                  </a:schemeClr>
                </a:solidFill>
                <a:sym typeface="Cerebri Light"/>
              </a:rPr>
              <a:t>, </a:t>
            </a:r>
            <a:r>
              <a:rPr lang="en-US" sz="2500" err="1" smtClean="0">
                <a:solidFill>
                  <a:schemeClr val="accent3">
                    <a:lumMod val="20000"/>
                    <a:lumOff val="80000"/>
                  </a:schemeClr>
                </a:solidFill>
                <a:sym typeface="Cerebri Light"/>
              </a:rPr>
              <a:t>chủng</a:t>
            </a:r>
            <a:r>
              <a:rPr lang="en-US" sz="2500" smtClean="0">
                <a:solidFill>
                  <a:schemeClr val="accent3">
                    <a:lumMod val="20000"/>
                    <a:lumOff val="80000"/>
                  </a:schemeClr>
                </a:solidFill>
                <a:sym typeface="Cerebri Light"/>
              </a:rPr>
              <a:t> tộc</a:t>
            </a:r>
            <a:endParaRPr lang="en-US" sz="2500" dirty="0" smtClean="0">
              <a:solidFill>
                <a:schemeClr val="accent3">
                  <a:lumMod val="20000"/>
                  <a:lumOff val="80000"/>
                </a:schemeClr>
              </a:solidFill>
              <a:sym typeface="Cerebri Light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6216936" y="7769384"/>
            <a:ext cx="8376267" cy="20774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26695" lvl="1" algn="l">
              <a:lnSpc>
                <a:spcPts val="2394"/>
              </a:lnSpc>
            </a:pPr>
            <a:endParaRPr lang="en-US" sz="3000" dirty="0" smtClean="0">
              <a:solidFill>
                <a:srgbClr val="FFFBE5"/>
              </a:solidFill>
              <a:ea typeface="Cerebri Light"/>
              <a:cs typeface="Cerebri Light"/>
              <a:sym typeface="Cerebri Light"/>
            </a:endParaRPr>
          </a:p>
          <a:p>
            <a:pPr marL="453390" lvl="1" indent="-226695">
              <a:lnSpc>
                <a:spcPts val="2394"/>
              </a:lnSpc>
              <a:buFont typeface="Arial"/>
              <a:buChar char="•"/>
            </a:pPr>
            <a:r>
              <a:rPr lang="vi-VN" sz="3000" b="1" dirty="0">
                <a:solidFill>
                  <a:srgbClr val="FFC000"/>
                </a:solidFill>
                <a:cs typeface="Calibri" panose="020F0502020204030204" pitchFamily="34" charset="0"/>
              </a:rPr>
              <a:t>Quấy</a:t>
            </a:r>
            <a:r>
              <a:rPr lang="en-US" sz="3000" b="1" dirty="0">
                <a:solidFill>
                  <a:srgbClr val="FFC000"/>
                </a:solidFill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FFC000"/>
                </a:solidFill>
                <a:cs typeface="Calibri" panose="020F0502020204030204" pitchFamily="34" charset="0"/>
              </a:rPr>
              <a:t>rối</a:t>
            </a:r>
            <a:r>
              <a:rPr lang="en-US" sz="3000" b="1" dirty="0">
                <a:solidFill>
                  <a:srgbClr val="FFC000"/>
                </a:solidFill>
                <a:cs typeface="Calibri" panose="020F0502020204030204" pitchFamily="34" charset="0"/>
              </a:rPr>
              <a:t> qua </a:t>
            </a:r>
            <a:r>
              <a:rPr lang="en-US" sz="3000" b="1" dirty="0" err="1">
                <a:solidFill>
                  <a:srgbClr val="FFC000"/>
                </a:solidFill>
                <a:cs typeface="Calibri" panose="020F0502020204030204" pitchFamily="34" charset="0"/>
              </a:rPr>
              <a:t>mạng</a:t>
            </a:r>
            <a:r>
              <a:rPr lang="en-US" sz="3000" b="1" dirty="0">
                <a:solidFill>
                  <a:srgbClr val="FFC000"/>
                </a:solidFill>
                <a:cs typeface="Calibri" panose="020F0502020204030204" pitchFamily="34" charset="0"/>
                <a:sym typeface="Cerebri Light"/>
              </a:rPr>
              <a:t> </a:t>
            </a:r>
          </a:p>
          <a:p>
            <a:pPr marL="226695" lvl="1">
              <a:lnSpc>
                <a:spcPts val="2394"/>
              </a:lnSpc>
            </a:pPr>
            <a:endParaRPr lang="en-US" sz="3000" b="1" dirty="0">
              <a:solidFill>
                <a:srgbClr val="FFC000"/>
              </a:solidFill>
              <a:sym typeface="Cerebri Light"/>
            </a:endParaRPr>
          </a:p>
          <a:p>
            <a:pPr marL="226695" lvl="1" indent="-342900">
              <a:buFontTx/>
              <a:buChar char="-"/>
            </a:pPr>
            <a:r>
              <a:rPr lang="en-US" sz="2500" dirty="0" err="1">
                <a:solidFill>
                  <a:schemeClr val="bg2"/>
                </a:solidFill>
                <a:sym typeface="Cerebri Light"/>
              </a:rPr>
              <a:t>Gửi</a:t>
            </a:r>
            <a:r>
              <a:rPr lang="en-US" sz="2500" dirty="0">
                <a:solidFill>
                  <a:schemeClr val="bg2"/>
                </a:solidFill>
                <a:sym typeface="Cerebri Light"/>
              </a:rPr>
              <a:t> tin </a:t>
            </a:r>
            <a:r>
              <a:rPr lang="en-US" sz="2500" dirty="0" err="1">
                <a:solidFill>
                  <a:schemeClr val="bg2"/>
                </a:solidFill>
                <a:sym typeface="Cerebri Light"/>
              </a:rPr>
              <a:t>nhắn</a:t>
            </a:r>
            <a:r>
              <a:rPr lang="en-US" sz="2500" dirty="0">
                <a:solidFill>
                  <a:schemeClr val="bg2"/>
                </a:solidFill>
                <a:sym typeface="Cerebri Light"/>
              </a:rPr>
              <a:t>, </a:t>
            </a:r>
            <a:r>
              <a:rPr lang="en-US" sz="2500" dirty="0" err="1">
                <a:solidFill>
                  <a:schemeClr val="bg2"/>
                </a:solidFill>
                <a:sym typeface="Cerebri Light"/>
              </a:rPr>
              <a:t>hình</a:t>
            </a:r>
            <a:r>
              <a:rPr lang="en-US" sz="2500" dirty="0">
                <a:solidFill>
                  <a:schemeClr val="bg2"/>
                </a:solidFill>
                <a:sym typeface="Cerebri Light"/>
              </a:rPr>
              <a:t> </a:t>
            </a:r>
            <a:r>
              <a:rPr lang="en-US" sz="2500" dirty="0" err="1">
                <a:solidFill>
                  <a:schemeClr val="bg2"/>
                </a:solidFill>
                <a:sym typeface="Cerebri Light"/>
              </a:rPr>
              <a:t>ảnh</a:t>
            </a:r>
            <a:r>
              <a:rPr lang="en-US" sz="2500" dirty="0">
                <a:solidFill>
                  <a:schemeClr val="bg2"/>
                </a:solidFill>
                <a:sym typeface="Cerebri Light"/>
              </a:rPr>
              <a:t> </a:t>
            </a:r>
            <a:r>
              <a:rPr lang="en-US" sz="2500" dirty="0" err="1">
                <a:solidFill>
                  <a:schemeClr val="bg2"/>
                </a:solidFill>
                <a:sym typeface="Cerebri Light"/>
              </a:rPr>
              <a:t>nhạy</a:t>
            </a:r>
            <a:r>
              <a:rPr lang="en-US" sz="2500" dirty="0">
                <a:solidFill>
                  <a:schemeClr val="bg2"/>
                </a:solidFill>
                <a:sym typeface="Cerebri Light"/>
              </a:rPr>
              <a:t> </a:t>
            </a:r>
            <a:r>
              <a:rPr lang="en-US" sz="2500" dirty="0" err="1" smtClean="0">
                <a:solidFill>
                  <a:schemeClr val="bg2"/>
                </a:solidFill>
                <a:sym typeface="Cerebri Light"/>
              </a:rPr>
              <a:t>cảm</a:t>
            </a:r>
            <a:endParaRPr lang="en-US" sz="2500" dirty="0">
              <a:solidFill>
                <a:schemeClr val="bg2"/>
              </a:solidFill>
              <a:sym typeface="Cerebri Light"/>
            </a:endParaRPr>
          </a:p>
          <a:p>
            <a:pPr marL="226695" lvl="1" indent="-342900">
              <a:buFontTx/>
              <a:buChar char="-"/>
            </a:pPr>
            <a:r>
              <a:rPr lang="en-US" sz="2500" dirty="0" err="1">
                <a:solidFill>
                  <a:schemeClr val="bg2"/>
                </a:solidFill>
                <a:sym typeface="Cerebri Light"/>
              </a:rPr>
              <a:t>L</a:t>
            </a:r>
            <a:r>
              <a:rPr lang="en-US" sz="2500" dirty="0" err="1" smtClean="0">
                <a:solidFill>
                  <a:schemeClr val="bg2"/>
                </a:solidFill>
                <a:sym typeface="Cerebri Light"/>
              </a:rPr>
              <a:t>an</a:t>
            </a:r>
            <a:r>
              <a:rPr lang="en-US" sz="2500" dirty="0" smtClean="0">
                <a:solidFill>
                  <a:schemeClr val="bg2"/>
                </a:solidFill>
                <a:sym typeface="Cerebri Light"/>
              </a:rPr>
              <a:t> </a:t>
            </a:r>
            <a:r>
              <a:rPr lang="en-US" sz="2500" dirty="0" err="1">
                <a:solidFill>
                  <a:schemeClr val="bg2"/>
                </a:solidFill>
                <a:sym typeface="Cerebri Light"/>
              </a:rPr>
              <a:t>truyền</a:t>
            </a:r>
            <a:r>
              <a:rPr lang="en-US" sz="2500" dirty="0">
                <a:solidFill>
                  <a:schemeClr val="bg2"/>
                </a:solidFill>
                <a:sym typeface="Cerebri Light"/>
              </a:rPr>
              <a:t> tin </a:t>
            </a:r>
            <a:r>
              <a:rPr lang="en-US" sz="2500" dirty="0" err="1">
                <a:solidFill>
                  <a:schemeClr val="bg2"/>
                </a:solidFill>
                <a:sym typeface="Cerebri Light"/>
              </a:rPr>
              <a:t>giả</a:t>
            </a:r>
            <a:r>
              <a:rPr lang="en-US" sz="2500" dirty="0">
                <a:solidFill>
                  <a:schemeClr val="bg2"/>
                </a:solidFill>
                <a:sym typeface="Cerebri Light"/>
              </a:rPr>
              <a:t>,  </a:t>
            </a:r>
            <a:r>
              <a:rPr lang="en-US" sz="2500" dirty="0" err="1">
                <a:solidFill>
                  <a:schemeClr val="bg2"/>
                </a:solidFill>
                <a:sym typeface="Cerebri Light"/>
              </a:rPr>
              <a:t>bình</a:t>
            </a:r>
            <a:r>
              <a:rPr lang="en-US" sz="2500" dirty="0">
                <a:solidFill>
                  <a:schemeClr val="bg2"/>
                </a:solidFill>
                <a:sym typeface="Cerebri Light"/>
              </a:rPr>
              <a:t> </a:t>
            </a:r>
            <a:r>
              <a:rPr lang="en-US" sz="2500" dirty="0" err="1">
                <a:solidFill>
                  <a:schemeClr val="bg2"/>
                </a:solidFill>
                <a:sym typeface="Cerebri Light"/>
              </a:rPr>
              <a:t>luận</a:t>
            </a:r>
            <a:r>
              <a:rPr lang="en-US" sz="2500" dirty="0">
                <a:solidFill>
                  <a:schemeClr val="bg2"/>
                </a:solidFill>
                <a:sym typeface="Cerebri Light"/>
              </a:rPr>
              <a:t> </a:t>
            </a:r>
            <a:r>
              <a:rPr lang="en-US" sz="2500" dirty="0" err="1">
                <a:solidFill>
                  <a:schemeClr val="bg2"/>
                </a:solidFill>
                <a:sym typeface="Cerebri Light"/>
              </a:rPr>
              <a:t>khiếm</a:t>
            </a:r>
            <a:r>
              <a:rPr lang="en-US" sz="2500" dirty="0">
                <a:solidFill>
                  <a:schemeClr val="bg2"/>
                </a:solidFill>
                <a:sym typeface="Cerebri Light"/>
              </a:rPr>
              <a:t> </a:t>
            </a:r>
            <a:r>
              <a:rPr lang="en-US" sz="2500" dirty="0" err="1">
                <a:solidFill>
                  <a:schemeClr val="bg2"/>
                </a:solidFill>
                <a:sym typeface="Cerebri Light"/>
              </a:rPr>
              <a:t>nhã</a:t>
            </a:r>
            <a:r>
              <a:rPr lang="en-US" sz="2500" dirty="0">
                <a:solidFill>
                  <a:schemeClr val="bg2"/>
                </a:solidFill>
                <a:sym typeface="Cerebri Light"/>
              </a:rPr>
              <a:t>  </a:t>
            </a:r>
            <a:r>
              <a:rPr lang="en-US" sz="2500" dirty="0" err="1">
                <a:solidFill>
                  <a:schemeClr val="bg2"/>
                </a:solidFill>
                <a:sym typeface="Cerebri Light"/>
              </a:rPr>
              <a:t>trên</a:t>
            </a:r>
            <a:r>
              <a:rPr lang="en-US" sz="2500" dirty="0">
                <a:solidFill>
                  <a:schemeClr val="bg2"/>
                </a:solidFill>
                <a:sym typeface="Cerebri Light"/>
              </a:rPr>
              <a:t> </a:t>
            </a:r>
            <a:r>
              <a:rPr lang="en-US" sz="2500" dirty="0" err="1">
                <a:solidFill>
                  <a:schemeClr val="bg2"/>
                </a:solidFill>
                <a:sym typeface="Cerebri Light"/>
              </a:rPr>
              <a:t>mạng</a:t>
            </a:r>
            <a:r>
              <a:rPr lang="en-US" sz="2500" dirty="0">
                <a:solidFill>
                  <a:schemeClr val="bg2"/>
                </a:solidFill>
                <a:sym typeface="Cerebri Light"/>
              </a:rPr>
              <a:t> </a:t>
            </a:r>
            <a:r>
              <a:rPr lang="en-US" sz="2500" dirty="0" err="1">
                <a:solidFill>
                  <a:schemeClr val="bg2"/>
                </a:solidFill>
                <a:sym typeface="Cerebri Light"/>
              </a:rPr>
              <a:t>xã</a:t>
            </a:r>
            <a:r>
              <a:rPr lang="en-US" sz="2500" dirty="0">
                <a:solidFill>
                  <a:schemeClr val="bg2"/>
                </a:solidFill>
                <a:sym typeface="Cerebri Light"/>
              </a:rPr>
              <a:t> </a:t>
            </a:r>
            <a:r>
              <a:rPr lang="en-US" sz="2500" dirty="0" err="1">
                <a:solidFill>
                  <a:schemeClr val="bg2"/>
                </a:solidFill>
                <a:sym typeface="Cerebri Light"/>
              </a:rPr>
              <a:t>hội</a:t>
            </a:r>
            <a:endParaRPr lang="en-US" sz="2500" dirty="0">
              <a:solidFill>
                <a:schemeClr val="bg2"/>
              </a:solidFill>
              <a:sym typeface="Cerebri Light"/>
            </a:endParaRPr>
          </a:p>
          <a:p>
            <a:pPr marL="226695" lvl="1" indent="-342900">
              <a:buFontTx/>
              <a:buChar char="-"/>
            </a:pPr>
            <a:r>
              <a:rPr lang="en-US" sz="2500" dirty="0">
                <a:solidFill>
                  <a:schemeClr val="bg2"/>
                </a:solidFill>
                <a:sym typeface="Cerebri Light"/>
              </a:rPr>
              <a:t>Theo </a:t>
            </a:r>
            <a:r>
              <a:rPr lang="en-US" sz="2500" dirty="0" err="1">
                <a:solidFill>
                  <a:schemeClr val="bg2"/>
                </a:solidFill>
                <a:sym typeface="Cerebri Light"/>
              </a:rPr>
              <a:t>dõi</a:t>
            </a:r>
            <a:r>
              <a:rPr lang="en-US" sz="2500" dirty="0">
                <a:solidFill>
                  <a:schemeClr val="bg2"/>
                </a:solidFill>
                <a:sym typeface="Cerebri Light"/>
              </a:rPr>
              <a:t>, </a:t>
            </a:r>
            <a:r>
              <a:rPr lang="en-US" sz="2500" dirty="0" err="1">
                <a:solidFill>
                  <a:schemeClr val="bg2"/>
                </a:solidFill>
                <a:sym typeface="Cerebri Light"/>
              </a:rPr>
              <a:t>làm</a:t>
            </a:r>
            <a:r>
              <a:rPr lang="en-US" sz="2500" dirty="0">
                <a:solidFill>
                  <a:schemeClr val="bg2"/>
                </a:solidFill>
                <a:sym typeface="Cerebri Light"/>
              </a:rPr>
              <a:t> </a:t>
            </a:r>
            <a:r>
              <a:rPr lang="en-US" sz="2500" dirty="0" err="1">
                <a:solidFill>
                  <a:schemeClr val="bg2"/>
                </a:solidFill>
                <a:sym typeface="Cerebri Light"/>
              </a:rPr>
              <a:t>phiền</a:t>
            </a:r>
            <a:r>
              <a:rPr lang="en-US" sz="2500" dirty="0">
                <a:solidFill>
                  <a:schemeClr val="bg2"/>
                </a:solidFill>
                <a:sym typeface="Cerebri Light"/>
              </a:rPr>
              <a:t> </a:t>
            </a:r>
            <a:r>
              <a:rPr lang="en-US" sz="2500" err="1">
                <a:solidFill>
                  <a:schemeClr val="bg2"/>
                </a:solidFill>
                <a:sym typeface="Cerebri Light"/>
              </a:rPr>
              <a:t>liên</a:t>
            </a:r>
            <a:r>
              <a:rPr lang="en-US" sz="2500">
                <a:solidFill>
                  <a:schemeClr val="bg2"/>
                </a:solidFill>
                <a:sym typeface="Cerebri Light"/>
              </a:rPr>
              <a:t> </a:t>
            </a:r>
            <a:r>
              <a:rPr lang="en-US" sz="2500" smtClean="0">
                <a:solidFill>
                  <a:schemeClr val="bg2"/>
                </a:solidFill>
                <a:sym typeface="Cerebri Light"/>
              </a:rPr>
              <a:t>tục</a:t>
            </a:r>
            <a:endParaRPr lang="en-US" sz="2500" dirty="0">
              <a:solidFill>
                <a:schemeClr val="bg2"/>
              </a:solidFill>
              <a:sym typeface="Cerebri Light"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6234108" y="3942352"/>
            <a:ext cx="6333209" cy="16927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3390" lvl="1" indent="-226695">
              <a:lnSpc>
                <a:spcPts val="2394"/>
              </a:lnSpc>
              <a:buFont typeface="Arial"/>
              <a:buChar char="•"/>
            </a:pPr>
            <a:r>
              <a:rPr lang="en-US" sz="3000" b="1" dirty="0" err="1" smtClean="0">
                <a:solidFill>
                  <a:srgbClr val="FFC000"/>
                </a:solidFill>
              </a:rPr>
              <a:t>Quấy</a:t>
            </a:r>
            <a:r>
              <a:rPr lang="en-US" sz="3000" b="1" dirty="0" smtClean="0">
                <a:solidFill>
                  <a:srgbClr val="FFC000"/>
                </a:solidFill>
              </a:rPr>
              <a:t> </a:t>
            </a:r>
            <a:r>
              <a:rPr lang="en-US" sz="3000" b="1" dirty="0" err="1" smtClean="0">
                <a:solidFill>
                  <a:srgbClr val="FFC000"/>
                </a:solidFill>
              </a:rPr>
              <a:t>rối</a:t>
            </a:r>
            <a:r>
              <a:rPr lang="en-US" sz="3000" b="1" dirty="0" smtClean="0">
                <a:solidFill>
                  <a:srgbClr val="FFC000"/>
                </a:solidFill>
              </a:rPr>
              <a:t> phi </a:t>
            </a:r>
            <a:r>
              <a:rPr lang="en-US" sz="3000" b="1" dirty="0" err="1" smtClean="0">
                <a:solidFill>
                  <a:srgbClr val="FFC000"/>
                </a:solidFill>
              </a:rPr>
              <a:t>lời</a:t>
            </a:r>
            <a:r>
              <a:rPr lang="en-US" sz="3000" b="1" dirty="0" smtClean="0">
                <a:solidFill>
                  <a:srgbClr val="FFC000"/>
                </a:solidFill>
              </a:rPr>
              <a:t> </a:t>
            </a:r>
            <a:r>
              <a:rPr lang="en-US" sz="3000" b="1" dirty="0" err="1" smtClean="0">
                <a:solidFill>
                  <a:srgbClr val="FFC000"/>
                </a:solidFill>
              </a:rPr>
              <a:t>nói</a:t>
            </a:r>
            <a:endParaRPr lang="en-US" sz="3000" b="1" dirty="0" smtClean="0">
              <a:solidFill>
                <a:srgbClr val="FFC000"/>
              </a:solidFill>
            </a:endParaRPr>
          </a:p>
          <a:p>
            <a:pPr marL="226695" lvl="1">
              <a:lnSpc>
                <a:spcPts val="2394"/>
              </a:lnSpc>
            </a:pPr>
            <a:endParaRPr lang="en-US" sz="2500" b="1" dirty="0">
              <a:solidFill>
                <a:srgbClr val="FFC000"/>
              </a:solidFill>
            </a:endParaRPr>
          </a:p>
          <a:p>
            <a:pPr marL="569595" lvl="1" indent="-342900">
              <a:buFontTx/>
              <a:buChar char="-"/>
            </a:pPr>
            <a:r>
              <a:rPr lang="en-US" sz="2500" dirty="0" err="1" smtClean="0">
                <a:solidFill>
                  <a:schemeClr val="bg2"/>
                </a:solidFill>
              </a:rPr>
              <a:t>Nhìn</a:t>
            </a:r>
            <a:r>
              <a:rPr lang="en-US" sz="2500" dirty="0" smtClean="0">
                <a:solidFill>
                  <a:schemeClr val="bg2"/>
                </a:solidFill>
              </a:rPr>
              <a:t> </a:t>
            </a:r>
            <a:r>
              <a:rPr lang="en-US" sz="2500" dirty="0" err="1" smtClean="0">
                <a:solidFill>
                  <a:schemeClr val="bg2"/>
                </a:solidFill>
              </a:rPr>
              <a:t>chầm</a:t>
            </a:r>
            <a:r>
              <a:rPr lang="en-US" sz="2500" dirty="0" smtClean="0">
                <a:solidFill>
                  <a:schemeClr val="bg2"/>
                </a:solidFill>
              </a:rPr>
              <a:t> </a:t>
            </a:r>
            <a:r>
              <a:rPr lang="en-US" sz="2500" dirty="0" err="1" smtClean="0">
                <a:solidFill>
                  <a:schemeClr val="bg2"/>
                </a:solidFill>
              </a:rPr>
              <a:t>chầm</a:t>
            </a:r>
            <a:r>
              <a:rPr lang="en-US" sz="2500" dirty="0" smtClean="0">
                <a:solidFill>
                  <a:schemeClr val="bg2"/>
                </a:solidFill>
              </a:rPr>
              <a:t> </a:t>
            </a:r>
            <a:r>
              <a:rPr lang="en-US" sz="2500" dirty="0" err="1" smtClean="0">
                <a:solidFill>
                  <a:schemeClr val="bg2"/>
                </a:solidFill>
              </a:rPr>
              <a:t>vào</a:t>
            </a:r>
            <a:r>
              <a:rPr lang="en-US" sz="2500" dirty="0" smtClean="0">
                <a:solidFill>
                  <a:schemeClr val="bg2"/>
                </a:solidFill>
              </a:rPr>
              <a:t> </a:t>
            </a:r>
            <a:r>
              <a:rPr lang="en-US" sz="2500" dirty="0" err="1" smtClean="0">
                <a:solidFill>
                  <a:schemeClr val="bg2"/>
                </a:solidFill>
              </a:rPr>
              <a:t>bộ</a:t>
            </a:r>
            <a:r>
              <a:rPr lang="en-US" sz="2500" dirty="0" smtClean="0">
                <a:solidFill>
                  <a:schemeClr val="bg2"/>
                </a:solidFill>
              </a:rPr>
              <a:t> </a:t>
            </a:r>
            <a:r>
              <a:rPr lang="en-US" sz="2500" dirty="0" err="1" smtClean="0">
                <a:solidFill>
                  <a:schemeClr val="bg2"/>
                </a:solidFill>
              </a:rPr>
              <a:t>phận</a:t>
            </a:r>
            <a:r>
              <a:rPr lang="en-US" sz="2500" dirty="0" smtClean="0">
                <a:solidFill>
                  <a:schemeClr val="bg2"/>
                </a:solidFill>
              </a:rPr>
              <a:t> </a:t>
            </a:r>
            <a:r>
              <a:rPr lang="en-US" sz="2500" dirty="0" err="1" smtClean="0">
                <a:solidFill>
                  <a:schemeClr val="bg2"/>
                </a:solidFill>
              </a:rPr>
              <a:t>nhạy</a:t>
            </a:r>
            <a:r>
              <a:rPr lang="en-US" sz="2500" dirty="0" smtClean="0">
                <a:solidFill>
                  <a:schemeClr val="bg2"/>
                </a:solidFill>
              </a:rPr>
              <a:t> </a:t>
            </a:r>
            <a:r>
              <a:rPr lang="en-US" sz="2500" dirty="0" err="1" smtClean="0">
                <a:solidFill>
                  <a:schemeClr val="bg2"/>
                </a:solidFill>
              </a:rPr>
              <a:t>cảm</a:t>
            </a:r>
            <a:endParaRPr lang="en-US" sz="2500" dirty="0" smtClean="0">
              <a:solidFill>
                <a:schemeClr val="bg2"/>
              </a:solidFill>
            </a:endParaRPr>
          </a:p>
          <a:p>
            <a:pPr marL="569595" lvl="1" indent="-342900">
              <a:buFontTx/>
              <a:buChar char="-"/>
            </a:pPr>
            <a:r>
              <a:rPr lang="en-US" sz="2500" dirty="0" err="1" smtClean="0">
                <a:solidFill>
                  <a:schemeClr val="bg2"/>
                </a:solidFill>
              </a:rPr>
              <a:t>Làm</a:t>
            </a:r>
            <a:r>
              <a:rPr lang="en-US" sz="2500" dirty="0" smtClean="0">
                <a:solidFill>
                  <a:schemeClr val="bg2"/>
                </a:solidFill>
              </a:rPr>
              <a:t> </a:t>
            </a:r>
            <a:r>
              <a:rPr lang="en-US" sz="2500" dirty="0" err="1" smtClean="0">
                <a:solidFill>
                  <a:schemeClr val="bg2"/>
                </a:solidFill>
              </a:rPr>
              <a:t>các</a:t>
            </a:r>
            <a:r>
              <a:rPr lang="en-US" sz="2500" dirty="0" smtClean="0">
                <a:solidFill>
                  <a:schemeClr val="bg2"/>
                </a:solidFill>
              </a:rPr>
              <a:t> </a:t>
            </a:r>
            <a:r>
              <a:rPr lang="en-US" sz="2500" dirty="0" err="1" smtClean="0">
                <a:solidFill>
                  <a:schemeClr val="bg2"/>
                </a:solidFill>
              </a:rPr>
              <a:t>cử</a:t>
            </a:r>
            <a:r>
              <a:rPr lang="en-US" sz="2500" dirty="0" smtClean="0">
                <a:solidFill>
                  <a:schemeClr val="bg2"/>
                </a:solidFill>
              </a:rPr>
              <a:t> </a:t>
            </a:r>
            <a:r>
              <a:rPr lang="en-US" sz="2500" dirty="0" err="1" smtClean="0">
                <a:solidFill>
                  <a:schemeClr val="bg2"/>
                </a:solidFill>
              </a:rPr>
              <a:t>chỉ</a:t>
            </a:r>
            <a:r>
              <a:rPr lang="en-US" sz="2500" dirty="0" smtClean="0">
                <a:solidFill>
                  <a:schemeClr val="bg2"/>
                </a:solidFill>
              </a:rPr>
              <a:t> </a:t>
            </a:r>
            <a:r>
              <a:rPr lang="en-US" sz="2500" err="1" smtClean="0">
                <a:solidFill>
                  <a:schemeClr val="bg2"/>
                </a:solidFill>
              </a:rPr>
              <a:t>khiêu</a:t>
            </a:r>
            <a:r>
              <a:rPr lang="en-US" sz="2500" smtClean="0">
                <a:solidFill>
                  <a:schemeClr val="bg2"/>
                </a:solidFill>
              </a:rPr>
              <a:t> dâm</a:t>
            </a:r>
            <a:endParaRPr lang="en-US" sz="2500" dirty="0" smtClean="0">
              <a:solidFill>
                <a:schemeClr val="bg2"/>
              </a:solidFill>
            </a:endParaRPr>
          </a:p>
          <a:p>
            <a:pPr marL="453390" lvl="1" indent="-226695">
              <a:lnSpc>
                <a:spcPts val="2394"/>
              </a:lnSpc>
              <a:buFont typeface="Arial"/>
              <a:buChar char="•"/>
            </a:pPr>
            <a:endParaRPr lang="en-US" sz="2100" dirty="0">
              <a:solidFill>
                <a:srgbClr val="FFFBE5"/>
              </a:solidFill>
              <a:ea typeface="Cerebri Light"/>
              <a:cs typeface="Cerebri Light"/>
              <a:sym typeface="Cerebri Light"/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6234108" y="6108774"/>
            <a:ext cx="9251606" cy="13849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3390" lvl="1" indent="-226695">
              <a:lnSpc>
                <a:spcPts val="2394"/>
              </a:lnSpc>
              <a:buFont typeface="Arial"/>
              <a:buChar char="•"/>
            </a:pPr>
            <a:r>
              <a:rPr lang="en-US" sz="3000" b="1" dirty="0" err="1" smtClean="0">
                <a:solidFill>
                  <a:srgbClr val="FFC000"/>
                </a:solidFill>
                <a:sym typeface="Cerebri Light"/>
              </a:rPr>
              <a:t>Quấy</a:t>
            </a:r>
            <a:r>
              <a:rPr lang="en-US" sz="3000" b="1" dirty="0" smtClean="0">
                <a:solidFill>
                  <a:srgbClr val="FFC000"/>
                </a:solidFill>
                <a:sym typeface="Cerebri Light"/>
              </a:rPr>
              <a:t> </a:t>
            </a:r>
            <a:r>
              <a:rPr lang="en-US" sz="3000" b="1" dirty="0" err="1" smtClean="0">
                <a:solidFill>
                  <a:srgbClr val="FFC000"/>
                </a:solidFill>
                <a:sym typeface="Cerebri Light"/>
              </a:rPr>
              <a:t>rối</a:t>
            </a:r>
            <a:r>
              <a:rPr lang="en-US" sz="3000" b="1" dirty="0" smtClean="0">
                <a:solidFill>
                  <a:srgbClr val="FFC000"/>
                </a:solidFill>
                <a:sym typeface="Cerebri Light"/>
              </a:rPr>
              <a:t> </a:t>
            </a:r>
            <a:r>
              <a:rPr lang="en-US" sz="3000" b="1" dirty="0" err="1" smtClean="0">
                <a:solidFill>
                  <a:srgbClr val="FFC000"/>
                </a:solidFill>
                <a:sym typeface="Cerebri Light"/>
              </a:rPr>
              <a:t>thể</a:t>
            </a:r>
            <a:r>
              <a:rPr lang="en-US" sz="3000" b="1" dirty="0" smtClean="0">
                <a:solidFill>
                  <a:srgbClr val="FFC000"/>
                </a:solidFill>
                <a:sym typeface="Cerebri Light"/>
              </a:rPr>
              <a:t> </a:t>
            </a:r>
            <a:r>
              <a:rPr lang="en-US" sz="3000" b="1" dirty="0" err="1" smtClean="0">
                <a:solidFill>
                  <a:srgbClr val="FFC000"/>
                </a:solidFill>
                <a:sym typeface="Cerebri Light"/>
              </a:rPr>
              <a:t>chất</a:t>
            </a:r>
            <a:endParaRPr lang="en-US" sz="3000" b="1" dirty="0" smtClean="0">
              <a:solidFill>
                <a:srgbClr val="FFC000"/>
              </a:solidFill>
              <a:sym typeface="Cerebri Light"/>
            </a:endParaRPr>
          </a:p>
          <a:p>
            <a:pPr marL="453390" lvl="1" indent="-226695">
              <a:lnSpc>
                <a:spcPts val="2394"/>
              </a:lnSpc>
              <a:buFont typeface="Arial"/>
              <a:buChar char="•"/>
            </a:pPr>
            <a:endParaRPr lang="en-US" sz="2500" dirty="0" smtClean="0">
              <a:solidFill>
                <a:schemeClr val="bg1"/>
              </a:solidFill>
              <a:sym typeface="Cerebri Light"/>
            </a:endParaRPr>
          </a:p>
          <a:p>
            <a:pPr marL="226695" lvl="1"/>
            <a:r>
              <a:rPr lang="en-US" sz="2500" dirty="0" smtClean="0">
                <a:solidFill>
                  <a:schemeClr val="bg2"/>
                </a:solidFill>
                <a:sym typeface="Cerebri Light"/>
              </a:rPr>
              <a:t>-  </a:t>
            </a:r>
            <a:r>
              <a:rPr lang="en-US" sz="2500" dirty="0" err="1" smtClean="0">
                <a:solidFill>
                  <a:schemeClr val="bg2"/>
                </a:solidFill>
                <a:sym typeface="Cerebri Light"/>
              </a:rPr>
              <a:t>Các</a:t>
            </a:r>
            <a:r>
              <a:rPr lang="en-US" sz="2500" dirty="0" smtClean="0">
                <a:solidFill>
                  <a:schemeClr val="bg2"/>
                </a:solidFill>
                <a:sym typeface="Cerebri Light"/>
              </a:rPr>
              <a:t> </a:t>
            </a:r>
            <a:r>
              <a:rPr lang="en-US" sz="2500" dirty="0" err="1" smtClean="0">
                <a:solidFill>
                  <a:schemeClr val="bg2"/>
                </a:solidFill>
                <a:sym typeface="Cerebri Light"/>
              </a:rPr>
              <a:t>hành</a:t>
            </a:r>
            <a:r>
              <a:rPr lang="en-US" sz="2500" dirty="0" smtClean="0">
                <a:solidFill>
                  <a:schemeClr val="bg2"/>
                </a:solidFill>
                <a:sym typeface="Cerebri Light"/>
              </a:rPr>
              <a:t> vi </a:t>
            </a:r>
            <a:r>
              <a:rPr lang="en-US" sz="2500" dirty="0" err="1" smtClean="0">
                <a:solidFill>
                  <a:schemeClr val="bg2"/>
                </a:solidFill>
                <a:sym typeface="Cerebri Light"/>
              </a:rPr>
              <a:t>đụng</a:t>
            </a:r>
            <a:r>
              <a:rPr lang="en-US" sz="2500" dirty="0" smtClean="0">
                <a:solidFill>
                  <a:schemeClr val="bg2"/>
                </a:solidFill>
                <a:sym typeface="Cerebri Light"/>
              </a:rPr>
              <a:t> </a:t>
            </a:r>
            <a:r>
              <a:rPr lang="en-US" sz="2500" dirty="0" err="1" smtClean="0">
                <a:solidFill>
                  <a:schemeClr val="bg2"/>
                </a:solidFill>
                <a:sym typeface="Cerebri Light"/>
              </a:rPr>
              <a:t>chạm</a:t>
            </a:r>
            <a:r>
              <a:rPr lang="en-US" sz="2500" dirty="0" smtClean="0">
                <a:solidFill>
                  <a:schemeClr val="bg2"/>
                </a:solidFill>
                <a:sym typeface="Cerebri Light"/>
              </a:rPr>
              <a:t> </a:t>
            </a:r>
            <a:r>
              <a:rPr lang="en-US" sz="2500" dirty="0" err="1" smtClean="0">
                <a:solidFill>
                  <a:schemeClr val="bg2"/>
                </a:solidFill>
                <a:sym typeface="Cerebri Light"/>
              </a:rPr>
              <a:t>không</a:t>
            </a:r>
            <a:r>
              <a:rPr lang="en-US" sz="2500" dirty="0" smtClean="0">
                <a:solidFill>
                  <a:schemeClr val="bg2"/>
                </a:solidFill>
                <a:sym typeface="Cerebri Light"/>
              </a:rPr>
              <a:t> </a:t>
            </a:r>
            <a:r>
              <a:rPr lang="en-US" sz="2500" dirty="0" err="1" smtClean="0">
                <a:solidFill>
                  <a:schemeClr val="bg2"/>
                </a:solidFill>
                <a:sym typeface="Cerebri Light"/>
              </a:rPr>
              <a:t>mong</a:t>
            </a:r>
            <a:r>
              <a:rPr lang="en-US" sz="2500" dirty="0" smtClean="0">
                <a:solidFill>
                  <a:schemeClr val="bg2"/>
                </a:solidFill>
                <a:sym typeface="Cerebri Light"/>
              </a:rPr>
              <a:t> </a:t>
            </a:r>
            <a:r>
              <a:rPr lang="en-US" sz="2500" dirty="0" err="1" smtClean="0">
                <a:solidFill>
                  <a:schemeClr val="bg2"/>
                </a:solidFill>
                <a:sym typeface="Cerebri Light"/>
              </a:rPr>
              <a:t>muốn</a:t>
            </a:r>
            <a:r>
              <a:rPr lang="en-US" sz="2500" dirty="0" smtClean="0">
                <a:solidFill>
                  <a:schemeClr val="bg2"/>
                </a:solidFill>
                <a:sym typeface="Cerebri Light"/>
              </a:rPr>
              <a:t>, </a:t>
            </a:r>
            <a:r>
              <a:rPr lang="en-US" sz="2500" dirty="0" err="1" smtClean="0">
                <a:solidFill>
                  <a:schemeClr val="bg2"/>
                </a:solidFill>
                <a:sym typeface="Cerebri Light"/>
              </a:rPr>
              <a:t>xô</a:t>
            </a:r>
            <a:r>
              <a:rPr lang="en-US" sz="2500" dirty="0" smtClean="0">
                <a:solidFill>
                  <a:schemeClr val="bg2"/>
                </a:solidFill>
                <a:sym typeface="Cerebri Light"/>
              </a:rPr>
              <a:t> </a:t>
            </a:r>
            <a:r>
              <a:rPr lang="en-US" sz="2500" dirty="0" err="1" smtClean="0">
                <a:solidFill>
                  <a:schemeClr val="bg2"/>
                </a:solidFill>
                <a:sym typeface="Cerebri Light"/>
              </a:rPr>
              <a:t>đẩy</a:t>
            </a:r>
            <a:r>
              <a:rPr lang="en-US" sz="2500" dirty="0" smtClean="0">
                <a:solidFill>
                  <a:schemeClr val="bg2"/>
                </a:solidFill>
                <a:sym typeface="Cerebri Light"/>
              </a:rPr>
              <a:t> </a:t>
            </a:r>
            <a:r>
              <a:rPr lang="en-US" sz="2500" dirty="0" err="1" smtClean="0">
                <a:solidFill>
                  <a:schemeClr val="bg2"/>
                </a:solidFill>
                <a:sym typeface="Cerebri Light"/>
              </a:rPr>
              <a:t>hoặc</a:t>
            </a:r>
            <a:r>
              <a:rPr lang="en-US" sz="2500" dirty="0" smtClean="0">
                <a:solidFill>
                  <a:schemeClr val="bg2"/>
                </a:solidFill>
                <a:sym typeface="Cerebri Light"/>
              </a:rPr>
              <a:t> </a:t>
            </a:r>
            <a:r>
              <a:rPr lang="en-US" sz="2500" dirty="0" err="1" smtClean="0">
                <a:solidFill>
                  <a:schemeClr val="bg2"/>
                </a:solidFill>
                <a:sym typeface="Cerebri Light"/>
              </a:rPr>
              <a:t>bất</a:t>
            </a:r>
            <a:r>
              <a:rPr lang="en-US" sz="2500" dirty="0" smtClean="0">
                <a:solidFill>
                  <a:schemeClr val="bg2"/>
                </a:solidFill>
                <a:sym typeface="Cerebri Light"/>
              </a:rPr>
              <a:t> </a:t>
            </a:r>
            <a:r>
              <a:rPr lang="en-US" sz="2500" dirty="0" err="1" smtClean="0">
                <a:solidFill>
                  <a:schemeClr val="bg2"/>
                </a:solidFill>
                <a:sym typeface="Cerebri Light"/>
              </a:rPr>
              <a:t>kỳ</a:t>
            </a:r>
            <a:r>
              <a:rPr lang="en-US" sz="2500" dirty="0" smtClean="0">
                <a:solidFill>
                  <a:schemeClr val="bg2"/>
                </a:solidFill>
                <a:sym typeface="Cerebri Light"/>
              </a:rPr>
              <a:t> </a:t>
            </a:r>
            <a:r>
              <a:rPr lang="en-US" sz="2500" dirty="0" err="1" smtClean="0">
                <a:solidFill>
                  <a:schemeClr val="bg2"/>
                </a:solidFill>
                <a:sym typeface="Cerebri Light"/>
              </a:rPr>
              <a:t>tiếp</a:t>
            </a:r>
            <a:r>
              <a:rPr lang="en-US" sz="2500" dirty="0" smtClean="0">
                <a:solidFill>
                  <a:schemeClr val="bg2"/>
                </a:solidFill>
                <a:sym typeface="Cerebri Light"/>
              </a:rPr>
              <a:t> </a:t>
            </a:r>
            <a:r>
              <a:rPr lang="en-US" sz="2500" dirty="0" err="1" smtClean="0">
                <a:solidFill>
                  <a:schemeClr val="bg2"/>
                </a:solidFill>
                <a:sym typeface="Cerebri Light"/>
              </a:rPr>
              <a:t>xúc</a:t>
            </a:r>
            <a:r>
              <a:rPr lang="en-US" sz="2500" dirty="0" smtClean="0">
                <a:solidFill>
                  <a:schemeClr val="bg2"/>
                </a:solidFill>
                <a:sym typeface="Cerebri Light"/>
              </a:rPr>
              <a:t> </a:t>
            </a:r>
            <a:r>
              <a:rPr lang="en-US" sz="2500" dirty="0" err="1" smtClean="0">
                <a:solidFill>
                  <a:schemeClr val="bg2"/>
                </a:solidFill>
                <a:sym typeface="Cerebri Light"/>
              </a:rPr>
              <a:t>nào</a:t>
            </a:r>
            <a:r>
              <a:rPr lang="en-US" sz="2500" dirty="0" smtClean="0">
                <a:solidFill>
                  <a:schemeClr val="bg2"/>
                </a:solidFill>
                <a:sym typeface="Cerebri Light"/>
              </a:rPr>
              <a:t> </a:t>
            </a:r>
            <a:r>
              <a:rPr lang="en-US" sz="2500" dirty="0" err="1" smtClean="0">
                <a:solidFill>
                  <a:schemeClr val="bg2"/>
                </a:solidFill>
                <a:sym typeface="Cerebri Light"/>
              </a:rPr>
              <a:t>khiến</a:t>
            </a:r>
            <a:r>
              <a:rPr lang="en-US" sz="2500" dirty="0" smtClean="0">
                <a:solidFill>
                  <a:schemeClr val="bg2"/>
                </a:solidFill>
                <a:sym typeface="Cerebri Light"/>
              </a:rPr>
              <a:t> </a:t>
            </a:r>
            <a:r>
              <a:rPr lang="en-US" sz="2500" dirty="0" err="1" smtClean="0">
                <a:solidFill>
                  <a:schemeClr val="bg2"/>
                </a:solidFill>
                <a:sym typeface="Cerebri Light"/>
              </a:rPr>
              <a:t>người</a:t>
            </a:r>
            <a:r>
              <a:rPr lang="en-US" sz="2500" dirty="0" smtClean="0">
                <a:solidFill>
                  <a:schemeClr val="bg2"/>
                </a:solidFill>
                <a:sym typeface="Cerebri Light"/>
              </a:rPr>
              <a:t> </a:t>
            </a:r>
            <a:r>
              <a:rPr lang="en-US" sz="2500" dirty="0" err="1" smtClean="0">
                <a:solidFill>
                  <a:schemeClr val="bg2"/>
                </a:solidFill>
                <a:sym typeface="Cerebri Light"/>
              </a:rPr>
              <a:t>khác</a:t>
            </a:r>
            <a:r>
              <a:rPr lang="en-US" sz="2500" dirty="0" smtClean="0">
                <a:solidFill>
                  <a:schemeClr val="bg2"/>
                </a:solidFill>
                <a:sym typeface="Cerebri Light"/>
              </a:rPr>
              <a:t> </a:t>
            </a:r>
            <a:r>
              <a:rPr lang="en-US" sz="2500" dirty="0" err="1" smtClean="0">
                <a:solidFill>
                  <a:schemeClr val="bg2"/>
                </a:solidFill>
                <a:sym typeface="Cerebri Light"/>
              </a:rPr>
              <a:t>cảm</a:t>
            </a:r>
            <a:r>
              <a:rPr lang="en-US" sz="2500" dirty="0" smtClean="0">
                <a:solidFill>
                  <a:schemeClr val="bg2"/>
                </a:solidFill>
                <a:sym typeface="Cerebri Light"/>
              </a:rPr>
              <a:t> </a:t>
            </a:r>
            <a:r>
              <a:rPr lang="en-US" sz="2500" dirty="0" err="1" smtClean="0">
                <a:solidFill>
                  <a:schemeClr val="bg2"/>
                </a:solidFill>
                <a:sym typeface="Cerebri Light"/>
              </a:rPr>
              <a:t>thấy</a:t>
            </a:r>
            <a:r>
              <a:rPr lang="en-US" sz="2500" dirty="0" smtClean="0">
                <a:solidFill>
                  <a:schemeClr val="bg2"/>
                </a:solidFill>
                <a:sym typeface="Cerebri Light"/>
              </a:rPr>
              <a:t> </a:t>
            </a:r>
            <a:r>
              <a:rPr lang="en-US" sz="2500" dirty="0" err="1" smtClean="0">
                <a:solidFill>
                  <a:schemeClr val="bg2"/>
                </a:solidFill>
                <a:sym typeface="Cerebri Light"/>
              </a:rPr>
              <a:t>bị</a:t>
            </a:r>
            <a:r>
              <a:rPr lang="en-US" sz="2500" dirty="0" smtClean="0">
                <a:solidFill>
                  <a:schemeClr val="bg2"/>
                </a:solidFill>
                <a:sym typeface="Cerebri Light"/>
              </a:rPr>
              <a:t> </a:t>
            </a:r>
            <a:r>
              <a:rPr lang="en-US" sz="2500" dirty="0" err="1" smtClean="0">
                <a:solidFill>
                  <a:schemeClr val="bg2"/>
                </a:solidFill>
                <a:sym typeface="Cerebri Light"/>
              </a:rPr>
              <a:t>đe</a:t>
            </a:r>
            <a:r>
              <a:rPr lang="en-US" sz="2500" dirty="0" smtClean="0">
                <a:solidFill>
                  <a:schemeClr val="bg2"/>
                </a:solidFill>
                <a:sym typeface="Cerebri Light"/>
              </a:rPr>
              <a:t> </a:t>
            </a:r>
            <a:r>
              <a:rPr lang="en-US" sz="2500" dirty="0" err="1" smtClean="0">
                <a:solidFill>
                  <a:schemeClr val="bg2"/>
                </a:solidFill>
                <a:sym typeface="Cerebri Light"/>
              </a:rPr>
              <a:t>dọa</a:t>
            </a:r>
            <a:r>
              <a:rPr lang="en-US" sz="2500" dirty="0" smtClean="0">
                <a:solidFill>
                  <a:schemeClr val="bg2"/>
                </a:solidFill>
                <a:sym typeface="Cerebri Light"/>
              </a:rPr>
              <a:t>, v.v.</a:t>
            </a:r>
            <a:endParaRPr lang="en-US" sz="2500" dirty="0">
              <a:solidFill>
                <a:schemeClr val="bg2"/>
              </a:solidFill>
              <a:ea typeface="Cerebri Light"/>
              <a:cs typeface="Cerebri Light"/>
              <a:sym typeface="Cerebri Light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6760"/>
            <a:ext cx="2020563" cy="5567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736" y="1455032"/>
            <a:ext cx="2462932" cy="1905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574" y="5811962"/>
            <a:ext cx="2415255" cy="17984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574" y="7906738"/>
            <a:ext cx="2415255" cy="204259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142" y="3670680"/>
            <a:ext cx="2465722" cy="183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203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4A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362200" y="167404"/>
            <a:ext cx="14173200" cy="30777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11999"/>
              </a:lnSpc>
              <a:spcBef>
                <a:spcPct val="0"/>
              </a:spcBef>
            </a:pPr>
            <a:r>
              <a:rPr lang="en-US" sz="70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Sigher"/>
                <a:cs typeface="Times New Roman" panose="02020603050405020304" pitchFamily="18" charset="0"/>
                <a:sym typeface="Sigher"/>
              </a:rPr>
              <a:t>Quấy</a:t>
            </a:r>
            <a:r>
              <a:rPr lang="en-US" sz="7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Sigher"/>
                <a:cs typeface="Times New Roman" panose="02020603050405020304" pitchFamily="18" charset="0"/>
                <a:sym typeface="Sigher"/>
              </a:rPr>
              <a:t> </a:t>
            </a:r>
            <a:r>
              <a:rPr lang="en-US" sz="70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Sigher"/>
                <a:cs typeface="Times New Roman" panose="02020603050405020304" pitchFamily="18" charset="0"/>
                <a:sym typeface="Sigher"/>
              </a:rPr>
              <a:t>rối</a:t>
            </a:r>
            <a:r>
              <a:rPr lang="en-US" sz="7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Sigher"/>
                <a:cs typeface="Times New Roman" panose="02020603050405020304" pitchFamily="18" charset="0"/>
                <a:sym typeface="Sigher"/>
              </a:rPr>
              <a:t> </a:t>
            </a:r>
            <a:r>
              <a:rPr lang="en-US" sz="70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Sigher"/>
                <a:cs typeface="Times New Roman" panose="02020603050405020304" pitchFamily="18" charset="0"/>
                <a:sym typeface="Sigher"/>
              </a:rPr>
              <a:t>tình</a:t>
            </a:r>
            <a:r>
              <a:rPr lang="en-US" sz="7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Sigher"/>
                <a:cs typeface="Times New Roman" panose="02020603050405020304" pitchFamily="18" charset="0"/>
                <a:sym typeface="Sigher"/>
              </a:rPr>
              <a:t> </a:t>
            </a:r>
            <a:r>
              <a:rPr lang="en-US" sz="70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Sigher"/>
                <a:cs typeface="Times New Roman" panose="02020603050405020304" pitchFamily="18" charset="0"/>
                <a:sym typeface="Sigher"/>
              </a:rPr>
              <a:t>dục</a:t>
            </a:r>
            <a:r>
              <a:rPr lang="en-US" sz="7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Sigher"/>
                <a:cs typeface="Times New Roman" panose="02020603050405020304" pitchFamily="18" charset="0"/>
                <a:sym typeface="Sigher"/>
              </a:rPr>
              <a:t> </a:t>
            </a:r>
            <a:r>
              <a:rPr lang="en-US" sz="70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Sigher"/>
                <a:cs typeface="Times New Roman" panose="02020603050405020304" pitchFamily="18" charset="0"/>
                <a:sym typeface="Sigher"/>
              </a:rPr>
              <a:t>tại</a:t>
            </a:r>
            <a:r>
              <a:rPr lang="en-US" sz="7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Sigher"/>
                <a:cs typeface="Times New Roman" panose="02020603050405020304" pitchFamily="18" charset="0"/>
                <a:sym typeface="Sigher"/>
              </a:rPr>
              <a:t> </a:t>
            </a:r>
            <a:r>
              <a:rPr lang="en-US" sz="70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Sigher"/>
                <a:cs typeface="Times New Roman" panose="02020603050405020304" pitchFamily="18" charset="0"/>
                <a:sym typeface="Sigher"/>
              </a:rPr>
              <a:t>nơi</a:t>
            </a:r>
            <a:r>
              <a:rPr lang="en-US" sz="7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Sigher"/>
                <a:cs typeface="Times New Roman" panose="02020603050405020304" pitchFamily="18" charset="0"/>
                <a:sym typeface="Sigher"/>
              </a:rPr>
              <a:t> </a:t>
            </a:r>
            <a:r>
              <a:rPr lang="en-US" sz="70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Sigher"/>
                <a:cs typeface="Times New Roman" panose="02020603050405020304" pitchFamily="18" charset="0"/>
                <a:sym typeface="Sigher"/>
              </a:rPr>
              <a:t>làm</a:t>
            </a:r>
            <a:r>
              <a:rPr lang="en-US" sz="7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Sigher"/>
                <a:cs typeface="Times New Roman" panose="02020603050405020304" pitchFamily="18" charset="0"/>
                <a:sym typeface="Sigher"/>
              </a:rPr>
              <a:t> </a:t>
            </a:r>
            <a:r>
              <a:rPr lang="en-US" sz="70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Sigher"/>
                <a:cs typeface="Times New Roman" panose="02020603050405020304" pitchFamily="18" charset="0"/>
                <a:sym typeface="Sigher"/>
              </a:rPr>
              <a:t>việc</a:t>
            </a:r>
            <a:endParaRPr lang="en-US" sz="7000" b="1" dirty="0" smtClean="0">
              <a:solidFill>
                <a:schemeClr val="bg1"/>
              </a:solidFill>
              <a:latin typeface="Times New Roman" panose="02020603050405020304" pitchFamily="18" charset="0"/>
              <a:ea typeface="Sigher"/>
              <a:cs typeface="Times New Roman" panose="02020603050405020304" pitchFamily="18" charset="0"/>
              <a:sym typeface="Sigher"/>
            </a:endParaRPr>
          </a:p>
          <a:p>
            <a:pPr marL="0" lvl="0" indent="0" algn="l">
              <a:lnSpc>
                <a:spcPts val="11999"/>
              </a:lnSpc>
              <a:spcBef>
                <a:spcPct val="0"/>
              </a:spcBef>
            </a:pPr>
            <a:endParaRPr lang="en-US" sz="6000" dirty="0">
              <a:solidFill>
                <a:srgbClr val="FDC167"/>
              </a:solidFill>
              <a:latin typeface="Times New Roman" panose="02020603050405020304" pitchFamily="18" charset="0"/>
              <a:ea typeface="Sigher"/>
              <a:cs typeface="Times New Roman" panose="02020603050405020304" pitchFamily="18" charset="0"/>
              <a:sym typeface="Sigher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89" y="130441"/>
            <a:ext cx="2020563" cy="5567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866900"/>
            <a:ext cx="16535400" cy="76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AD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988041" y="3338654"/>
            <a:ext cx="4259772" cy="774972"/>
            <a:chOff x="-115838" y="-108703"/>
            <a:chExt cx="2294740" cy="515103"/>
          </a:xfrm>
        </p:grpSpPr>
        <p:sp>
          <p:nvSpPr>
            <p:cNvPr id="5" name="Freeform 5"/>
            <p:cNvSpPr/>
            <p:nvPr/>
          </p:nvSpPr>
          <p:spPr>
            <a:xfrm>
              <a:off x="-115838" y="-108703"/>
              <a:ext cx="2178902" cy="406400"/>
            </a:xfrm>
            <a:custGeom>
              <a:avLst/>
              <a:gdLst/>
              <a:ahLst/>
              <a:cxnLst/>
              <a:rect l="l" t="t" r="r" b="b"/>
              <a:pathLst>
                <a:path w="2178902" h="406400">
                  <a:moveTo>
                    <a:pt x="1975702" y="0"/>
                  </a:moveTo>
                  <a:cubicBezTo>
                    <a:pt x="2087926" y="0"/>
                    <a:pt x="2178902" y="90976"/>
                    <a:pt x="2178902" y="203200"/>
                  </a:cubicBezTo>
                  <a:cubicBezTo>
                    <a:pt x="2178902" y="315424"/>
                    <a:pt x="2087926" y="406400"/>
                    <a:pt x="1975702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r>
                <a:rPr lang="en-US" sz="30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ĐỐI VỚI NẠN NHÂN</a:t>
              </a:r>
              <a:endParaRPr lang="en-US" sz="3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2178902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3079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16531103" y="1028700"/>
            <a:ext cx="543551" cy="555352"/>
          </a:xfrm>
          <a:custGeom>
            <a:avLst/>
            <a:gdLst/>
            <a:ahLst/>
            <a:cxnLst/>
            <a:rect l="l" t="t" r="r" b="b"/>
            <a:pathLst>
              <a:path w="543551" h="555352">
                <a:moveTo>
                  <a:pt x="0" y="0"/>
                </a:moveTo>
                <a:lnTo>
                  <a:pt x="543551" y="0"/>
                </a:lnTo>
                <a:lnTo>
                  <a:pt x="543551" y="555353"/>
                </a:lnTo>
                <a:lnTo>
                  <a:pt x="0" y="5553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7074654" y="1866900"/>
            <a:ext cx="561702" cy="573897"/>
          </a:xfrm>
          <a:custGeom>
            <a:avLst/>
            <a:gdLst/>
            <a:ahLst/>
            <a:cxnLst/>
            <a:rect l="l" t="t" r="r" b="b"/>
            <a:pathLst>
              <a:path w="561702" h="573897">
                <a:moveTo>
                  <a:pt x="0" y="0"/>
                </a:moveTo>
                <a:lnTo>
                  <a:pt x="561702" y="0"/>
                </a:lnTo>
                <a:lnTo>
                  <a:pt x="561702" y="573898"/>
                </a:lnTo>
                <a:lnTo>
                  <a:pt x="0" y="57389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21016" y="2758732"/>
            <a:ext cx="815467" cy="833172"/>
          </a:xfrm>
          <a:custGeom>
            <a:avLst/>
            <a:gdLst/>
            <a:ahLst/>
            <a:cxnLst/>
            <a:rect l="l" t="t" r="r" b="b"/>
            <a:pathLst>
              <a:path w="815467" h="833172">
                <a:moveTo>
                  <a:pt x="0" y="0"/>
                </a:moveTo>
                <a:lnTo>
                  <a:pt x="815467" y="0"/>
                </a:lnTo>
                <a:lnTo>
                  <a:pt x="815467" y="833172"/>
                </a:lnTo>
                <a:lnTo>
                  <a:pt x="0" y="8331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6" name="Rectangle 15"/>
          <p:cNvSpPr/>
          <p:nvPr/>
        </p:nvSpPr>
        <p:spPr>
          <a:xfrm>
            <a:off x="1715278" y="395264"/>
            <a:ext cx="15087600" cy="23493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8782"/>
              </a:lnSpc>
            </a:pPr>
            <a:r>
              <a:rPr lang="en-US" sz="7000" b="1" dirty="0" err="1">
                <a:solidFill>
                  <a:srgbClr val="FFFF00"/>
                </a:solidFill>
                <a:latin typeface="Cerebri Heavy"/>
                <a:ea typeface="Cerebri Heavy"/>
                <a:cs typeface="Cerebri Heavy"/>
                <a:sym typeface="Cerebri Heavy"/>
              </a:rPr>
              <a:t>Hậu</a:t>
            </a:r>
            <a:r>
              <a:rPr lang="en-US" sz="7000" b="1" dirty="0">
                <a:solidFill>
                  <a:srgbClr val="FFFF00"/>
                </a:solidFill>
                <a:latin typeface="Cerebri Heavy"/>
                <a:ea typeface="Cerebri Heavy"/>
                <a:cs typeface="Cerebri Heavy"/>
                <a:sym typeface="Cerebri Heavy"/>
              </a:rPr>
              <a:t> </a:t>
            </a:r>
            <a:r>
              <a:rPr lang="en-US" sz="7000" b="1" dirty="0" err="1">
                <a:solidFill>
                  <a:srgbClr val="FFFF00"/>
                </a:solidFill>
                <a:latin typeface="Cerebri Heavy"/>
                <a:ea typeface="Cerebri Heavy"/>
                <a:cs typeface="Cerebri Heavy"/>
                <a:sym typeface="Cerebri Heavy"/>
              </a:rPr>
              <a:t>quả</a:t>
            </a:r>
            <a:r>
              <a:rPr lang="en-US" sz="7000" b="1" dirty="0">
                <a:solidFill>
                  <a:srgbClr val="FFFF00"/>
                </a:solidFill>
                <a:latin typeface="Cerebri Heavy"/>
                <a:ea typeface="Cerebri Heavy"/>
                <a:cs typeface="Cerebri Heavy"/>
                <a:sym typeface="Cerebri Heavy"/>
              </a:rPr>
              <a:t> </a:t>
            </a:r>
            <a:r>
              <a:rPr lang="en-US" sz="7000" b="1" dirty="0" err="1">
                <a:solidFill>
                  <a:srgbClr val="FFFF00"/>
                </a:solidFill>
                <a:latin typeface="Cerebri Heavy"/>
                <a:ea typeface="Cerebri Heavy"/>
                <a:cs typeface="Cerebri Heavy"/>
                <a:sym typeface="Cerebri Heavy"/>
              </a:rPr>
              <a:t>của</a:t>
            </a:r>
            <a:r>
              <a:rPr lang="en-US" sz="7000" b="1" dirty="0">
                <a:solidFill>
                  <a:srgbClr val="FFFF00"/>
                </a:solidFill>
                <a:latin typeface="Cerebri Heavy"/>
                <a:ea typeface="Cerebri Heavy"/>
                <a:cs typeface="Cerebri Heavy"/>
                <a:sym typeface="Cerebri Heavy"/>
              </a:rPr>
              <a:t> </a:t>
            </a:r>
          </a:p>
          <a:p>
            <a:pPr lvl="0" algn="ctr">
              <a:lnSpc>
                <a:spcPts val="8782"/>
              </a:lnSpc>
            </a:pPr>
            <a:r>
              <a:rPr lang="en-US" sz="7000" b="1" dirty="0" err="1">
                <a:solidFill>
                  <a:srgbClr val="FFFF00"/>
                </a:solidFill>
                <a:latin typeface="Cerebri Heavy"/>
                <a:ea typeface="Cerebri Heavy"/>
                <a:cs typeface="Cerebri Heavy"/>
                <a:sym typeface="Cerebri Heavy"/>
              </a:rPr>
              <a:t>quấy</a:t>
            </a:r>
            <a:r>
              <a:rPr lang="en-US" sz="7000" b="1" dirty="0">
                <a:solidFill>
                  <a:srgbClr val="FFFF00"/>
                </a:solidFill>
                <a:latin typeface="Cerebri Heavy"/>
                <a:ea typeface="Cerebri Heavy"/>
                <a:cs typeface="Cerebri Heavy"/>
                <a:sym typeface="Cerebri Heavy"/>
              </a:rPr>
              <a:t> </a:t>
            </a:r>
            <a:r>
              <a:rPr lang="en-US" sz="7000" b="1" dirty="0" err="1">
                <a:solidFill>
                  <a:srgbClr val="FFFF00"/>
                </a:solidFill>
                <a:latin typeface="Cerebri Heavy"/>
                <a:ea typeface="Cerebri Heavy"/>
                <a:cs typeface="Cerebri Heavy"/>
                <a:sym typeface="Cerebri Heavy"/>
              </a:rPr>
              <a:t>rối</a:t>
            </a:r>
            <a:r>
              <a:rPr lang="en-US" sz="7000" b="1" dirty="0">
                <a:solidFill>
                  <a:srgbClr val="FFFF00"/>
                </a:solidFill>
                <a:latin typeface="Cerebri Heavy"/>
                <a:ea typeface="Cerebri Heavy"/>
                <a:cs typeface="Cerebri Heavy"/>
                <a:sym typeface="Cerebri Heavy"/>
              </a:rPr>
              <a:t> </a:t>
            </a:r>
            <a:r>
              <a:rPr lang="en-US" sz="7000" b="1" dirty="0" err="1">
                <a:solidFill>
                  <a:srgbClr val="FFFF00"/>
                </a:solidFill>
                <a:latin typeface="Cerebri Heavy"/>
                <a:ea typeface="Cerebri Heavy"/>
                <a:cs typeface="Cerebri Heavy"/>
                <a:sym typeface="Cerebri Heavy"/>
              </a:rPr>
              <a:t>tình</a:t>
            </a:r>
            <a:r>
              <a:rPr lang="en-US" sz="7000" b="1" dirty="0">
                <a:solidFill>
                  <a:srgbClr val="FFFF00"/>
                </a:solidFill>
                <a:latin typeface="Cerebri Heavy"/>
                <a:ea typeface="Cerebri Heavy"/>
                <a:cs typeface="Cerebri Heavy"/>
                <a:sym typeface="Cerebri Heavy"/>
              </a:rPr>
              <a:t> </a:t>
            </a:r>
            <a:r>
              <a:rPr lang="en-US" sz="7000" b="1" dirty="0" err="1">
                <a:solidFill>
                  <a:srgbClr val="FFFF00"/>
                </a:solidFill>
                <a:latin typeface="Cerebri Heavy"/>
                <a:ea typeface="Cerebri Heavy"/>
                <a:cs typeface="Cerebri Heavy"/>
                <a:sym typeface="Cerebri Heavy"/>
              </a:rPr>
              <a:t>dục</a:t>
            </a:r>
            <a:r>
              <a:rPr lang="en-US" sz="7000" b="1" dirty="0">
                <a:solidFill>
                  <a:srgbClr val="FFFF00"/>
                </a:solidFill>
                <a:latin typeface="Cerebri Heavy"/>
                <a:ea typeface="Cerebri Heavy"/>
                <a:cs typeface="Cerebri Heavy"/>
                <a:sym typeface="Cerebri Heavy"/>
              </a:rPr>
              <a:t> </a:t>
            </a:r>
            <a:r>
              <a:rPr lang="en-US" sz="7000" b="1" dirty="0" err="1">
                <a:solidFill>
                  <a:srgbClr val="FFFF00"/>
                </a:solidFill>
                <a:latin typeface="Cerebri Heavy"/>
                <a:ea typeface="Cerebri Heavy"/>
                <a:cs typeface="Cerebri Heavy"/>
                <a:sym typeface="Cerebri Heavy"/>
              </a:rPr>
              <a:t>tại</a:t>
            </a:r>
            <a:r>
              <a:rPr lang="en-US" sz="7000" b="1" dirty="0">
                <a:solidFill>
                  <a:srgbClr val="FFFF00"/>
                </a:solidFill>
                <a:latin typeface="Cerebri Heavy"/>
                <a:ea typeface="Cerebri Heavy"/>
                <a:cs typeface="Cerebri Heavy"/>
                <a:sym typeface="Cerebri Heavy"/>
              </a:rPr>
              <a:t> </a:t>
            </a:r>
            <a:r>
              <a:rPr lang="en-US" sz="7000" b="1" dirty="0" err="1">
                <a:solidFill>
                  <a:srgbClr val="FFFF00"/>
                </a:solidFill>
                <a:latin typeface="Cerebri Heavy"/>
                <a:ea typeface="Cerebri Heavy"/>
                <a:cs typeface="Cerebri Heavy"/>
                <a:sym typeface="Cerebri Heavy"/>
              </a:rPr>
              <a:t>nơi</a:t>
            </a:r>
            <a:r>
              <a:rPr lang="en-US" sz="7000" b="1" dirty="0">
                <a:solidFill>
                  <a:srgbClr val="FFFF00"/>
                </a:solidFill>
                <a:latin typeface="Cerebri Heavy"/>
                <a:ea typeface="Cerebri Heavy"/>
                <a:cs typeface="Cerebri Heavy"/>
                <a:sym typeface="Cerebri Heavy"/>
              </a:rPr>
              <a:t> </a:t>
            </a:r>
            <a:r>
              <a:rPr lang="en-US" sz="7000" b="1" dirty="0" err="1">
                <a:solidFill>
                  <a:srgbClr val="FFFF00"/>
                </a:solidFill>
                <a:latin typeface="Cerebri Heavy"/>
                <a:ea typeface="Cerebri Heavy"/>
                <a:cs typeface="Cerebri Heavy"/>
                <a:sym typeface="Cerebri Heavy"/>
              </a:rPr>
              <a:t>làm</a:t>
            </a:r>
            <a:r>
              <a:rPr lang="en-US" sz="7000" b="1" dirty="0">
                <a:solidFill>
                  <a:srgbClr val="FFFF00"/>
                </a:solidFill>
                <a:latin typeface="Cerebri Heavy"/>
                <a:ea typeface="Cerebri Heavy"/>
                <a:cs typeface="Cerebri Heavy"/>
                <a:sym typeface="Cerebri Heavy"/>
              </a:rPr>
              <a:t> </a:t>
            </a:r>
            <a:r>
              <a:rPr lang="en-US" sz="7000" b="1" dirty="0" err="1">
                <a:solidFill>
                  <a:srgbClr val="FFFF00"/>
                </a:solidFill>
                <a:latin typeface="Cerebri Heavy"/>
                <a:ea typeface="Cerebri Heavy"/>
                <a:cs typeface="Cerebri Heavy"/>
                <a:sym typeface="Cerebri Heavy"/>
              </a:rPr>
              <a:t>việc</a:t>
            </a:r>
            <a:endParaRPr lang="en-US" sz="7000" b="1" dirty="0">
              <a:solidFill>
                <a:srgbClr val="FFFF00"/>
              </a:solidFill>
              <a:latin typeface="Cerebri Heavy"/>
              <a:ea typeface="Cerebri Heavy"/>
              <a:cs typeface="Cerebri Heavy"/>
              <a:sym typeface="Cerebri Heavy"/>
            </a:endParaRPr>
          </a:p>
        </p:txBody>
      </p:sp>
      <p:grpSp>
        <p:nvGrpSpPr>
          <p:cNvPr id="21" name="Group 4"/>
          <p:cNvGrpSpPr/>
          <p:nvPr/>
        </p:nvGrpSpPr>
        <p:grpSpPr>
          <a:xfrm>
            <a:off x="5247813" y="3338654"/>
            <a:ext cx="5915488" cy="2512917"/>
            <a:chOff x="0" y="-1263869"/>
            <a:chExt cx="3005770" cy="1670269"/>
          </a:xfrm>
        </p:grpSpPr>
        <p:sp>
          <p:nvSpPr>
            <p:cNvPr id="22" name="Freeform 5"/>
            <p:cNvSpPr/>
            <p:nvPr/>
          </p:nvSpPr>
          <p:spPr>
            <a:xfrm>
              <a:off x="826868" y="-1263869"/>
              <a:ext cx="2178902" cy="406400"/>
            </a:xfrm>
            <a:custGeom>
              <a:avLst/>
              <a:gdLst/>
              <a:ahLst/>
              <a:cxnLst/>
              <a:rect l="l" t="t" r="r" b="b"/>
              <a:pathLst>
                <a:path w="2178902" h="406400">
                  <a:moveTo>
                    <a:pt x="1975702" y="0"/>
                  </a:moveTo>
                  <a:cubicBezTo>
                    <a:pt x="2087926" y="0"/>
                    <a:pt x="2178902" y="90976"/>
                    <a:pt x="2178902" y="203200"/>
                  </a:cubicBezTo>
                  <a:cubicBezTo>
                    <a:pt x="2178902" y="315424"/>
                    <a:pt x="2087926" y="406400"/>
                    <a:pt x="1975702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r>
                <a:rPr lang="en-US" sz="3000" b="1" dirty="0"/>
                <a:t>ĐỐI VỚI CÔNG TY</a:t>
              </a:r>
            </a:p>
          </p:txBody>
        </p:sp>
        <p:sp>
          <p:nvSpPr>
            <p:cNvPr id="23" name="TextBox 6"/>
            <p:cNvSpPr txBox="1"/>
            <p:nvPr/>
          </p:nvSpPr>
          <p:spPr>
            <a:xfrm>
              <a:off x="0" y="-47625"/>
              <a:ext cx="2178902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24" name="Group 4"/>
          <p:cNvGrpSpPr/>
          <p:nvPr/>
        </p:nvGrpSpPr>
        <p:grpSpPr>
          <a:xfrm>
            <a:off x="12268200" y="3338654"/>
            <a:ext cx="5486400" cy="683080"/>
            <a:chOff x="0" y="-47625"/>
            <a:chExt cx="2634735" cy="454025"/>
          </a:xfrm>
        </p:grpSpPr>
        <p:sp>
          <p:nvSpPr>
            <p:cNvPr id="25" name="Freeform 5"/>
            <p:cNvSpPr/>
            <p:nvPr/>
          </p:nvSpPr>
          <p:spPr>
            <a:xfrm>
              <a:off x="455833" y="-47625"/>
              <a:ext cx="2178902" cy="406400"/>
            </a:xfrm>
            <a:custGeom>
              <a:avLst/>
              <a:gdLst/>
              <a:ahLst/>
              <a:cxnLst/>
              <a:rect l="l" t="t" r="r" b="b"/>
              <a:pathLst>
                <a:path w="2178902" h="406400">
                  <a:moveTo>
                    <a:pt x="1975702" y="0"/>
                  </a:moveTo>
                  <a:cubicBezTo>
                    <a:pt x="2087926" y="0"/>
                    <a:pt x="2178902" y="90976"/>
                    <a:pt x="2178902" y="203200"/>
                  </a:cubicBezTo>
                  <a:cubicBezTo>
                    <a:pt x="2178902" y="315424"/>
                    <a:pt x="2087926" y="406400"/>
                    <a:pt x="1975702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r>
                <a:rPr lang="en-US" sz="3000" b="1" dirty="0"/>
                <a:t>ĐỐI VỚI NGƯỜI VI PHẠM</a:t>
              </a:r>
            </a:p>
          </p:txBody>
        </p:sp>
        <p:sp>
          <p:nvSpPr>
            <p:cNvPr id="26" name="TextBox 6"/>
            <p:cNvSpPr txBox="1"/>
            <p:nvPr/>
          </p:nvSpPr>
          <p:spPr>
            <a:xfrm>
              <a:off x="0" y="-47625"/>
              <a:ext cx="2178902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3079"/>
                </a:lnSpc>
              </a:pPr>
              <a:endParaRPr/>
            </a:p>
          </p:txBody>
        </p:sp>
      </p:grpSp>
      <p:sp>
        <p:nvSpPr>
          <p:cNvPr id="30" name="Rectangle 29"/>
          <p:cNvSpPr/>
          <p:nvPr/>
        </p:nvSpPr>
        <p:spPr>
          <a:xfrm>
            <a:off x="762000" y="4205518"/>
            <a:ext cx="5562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3000" dirty="0" err="1">
                <a:solidFill>
                  <a:prstClr val="black"/>
                </a:solidFill>
                <a:latin typeface="Arial" panose="020B0604020202020204" pitchFamily="34" charset="0"/>
              </a:rPr>
              <a:t>Căng</a:t>
            </a:r>
            <a:r>
              <a:rPr lang="en-US" sz="30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Arial" panose="020B0604020202020204" pitchFamily="34" charset="0"/>
              </a:rPr>
              <a:t>thẳng</a:t>
            </a:r>
            <a:r>
              <a:rPr lang="en-US" sz="3000" dirty="0">
                <a:solidFill>
                  <a:prstClr val="black"/>
                </a:solidFill>
                <a:latin typeface="Arial" panose="020B0604020202020204" pitchFamily="34" charset="0"/>
              </a:rPr>
              <a:t>, lo </a:t>
            </a:r>
            <a:r>
              <a:rPr lang="en-US" sz="3000" dirty="0" err="1">
                <a:solidFill>
                  <a:prstClr val="black"/>
                </a:solidFill>
                <a:latin typeface="Arial" panose="020B0604020202020204" pitchFamily="34" charset="0"/>
              </a:rPr>
              <a:t>âu</a:t>
            </a:r>
            <a:r>
              <a:rPr lang="en-US" sz="3000" dirty="0">
                <a:solidFill>
                  <a:prstClr val="black"/>
                </a:solidFill>
                <a:latin typeface="Arial" panose="020B0604020202020204" pitchFamily="34" charset="0"/>
              </a:rPr>
              <a:t>, </a:t>
            </a:r>
            <a:r>
              <a:rPr lang="en-US" sz="30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mất</a:t>
            </a:r>
            <a:r>
              <a:rPr lang="en-US" sz="30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000" err="1">
                <a:solidFill>
                  <a:prstClr val="black"/>
                </a:solidFill>
                <a:latin typeface="Arial" panose="020B0604020202020204" pitchFamily="34" charset="0"/>
              </a:rPr>
              <a:t>tự</a:t>
            </a:r>
            <a:r>
              <a:rPr lang="en-US" sz="300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000" smtClean="0">
                <a:solidFill>
                  <a:prstClr val="black"/>
                </a:solidFill>
                <a:latin typeface="Arial" panose="020B0604020202020204" pitchFamily="34" charset="0"/>
              </a:rPr>
              <a:t>tin</a:t>
            </a:r>
            <a:endParaRPr lang="en-US" sz="3000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30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3000" dirty="0" err="1">
                <a:solidFill>
                  <a:prstClr val="black"/>
                </a:solidFill>
                <a:latin typeface="Arial" panose="020B0604020202020204" pitchFamily="34" charset="0"/>
              </a:rPr>
              <a:t>Giảm</a:t>
            </a:r>
            <a:r>
              <a:rPr lang="en-US" sz="30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Arial" panose="020B0604020202020204" pitchFamily="34" charset="0"/>
              </a:rPr>
              <a:t>hiệu</a:t>
            </a:r>
            <a:r>
              <a:rPr lang="en-US" sz="30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Arial" panose="020B0604020202020204" pitchFamily="34" charset="0"/>
              </a:rPr>
              <a:t>suất</a:t>
            </a:r>
            <a:r>
              <a:rPr lang="en-US" sz="30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000" err="1">
                <a:solidFill>
                  <a:prstClr val="black"/>
                </a:solidFill>
                <a:latin typeface="Arial" panose="020B0604020202020204" pitchFamily="34" charset="0"/>
              </a:rPr>
              <a:t>làm</a:t>
            </a:r>
            <a:r>
              <a:rPr lang="en-US" sz="300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000" smtClean="0">
                <a:solidFill>
                  <a:prstClr val="black"/>
                </a:solidFill>
                <a:latin typeface="Arial" panose="020B0604020202020204" pitchFamily="34" charset="0"/>
              </a:rPr>
              <a:t>việc</a:t>
            </a:r>
            <a:endParaRPr lang="en-US" sz="3000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30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3000" dirty="0" err="1">
                <a:solidFill>
                  <a:prstClr val="black"/>
                </a:solidFill>
                <a:latin typeface="Arial" panose="020B0604020202020204" pitchFamily="34" charset="0"/>
              </a:rPr>
              <a:t>Có</a:t>
            </a:r>
            <a:r>
              <a:rPr lang="en-US" sz="30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Arial" panose="020B0604020202020204" pitchFamily="34" charset="0"/>
              </a:rPr>
              <a:t>thể</a:t>
            </a:r>
            <a:r>
              <a:rPr lang="en-US" sz="30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Arial" panose="020B0604020202020204" pitchFamily="34" charset="0"/>
              </a:rPr>
              <a:t>dẫn</a:t>
            </a:r>
            <a:r>
              <a:rPr lang="en-US" sz="30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Arial" panose="020B0604020202020204" pitchFamily="34" charset="0"/>
              </a:rPr>
              <a:t>đến</a:t>
            </a:r>
            <a:r>
              <a:rPr lang="en-US" sz="30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000" err="1">
                <a:solidFill>
                  <a:prstClr val="black"/>
                </a:solidFill>
                <a:latin typeface="Arial" panose="020B0604020202020204" pitchFamily="34" charset="0"/>
              </a:rPr>
              <a:t>t</a:t>
            </a:r>
            <a:r>
              <a:rPr lang="en-US" sz="3000" err="1" smtClean="0">
                <a:solidFill>
                  <a:prstClr val="black"/>
                </a:solidFill>
                <a:latin typeface="Arial" panose="020B0604020202020204" pitchFamily="34" charset="0"/>
              </a:rPr>
              <a:t>rầm</a:t>
            </a:r>
            <a:r>
              <a:rPr lang="en-US" sz="3000" smtClean="0">
                <a:solidFill>
                  <a:prstClr val="black"/>
                </a:solidFill>
                <a:latin typeface="Arial" panose="020B0604020202020204" pitchFamily="34" charset="0"/>
              </a:rPr>
              <a:t> cảm</a:t>
            </a:r>
            <a:endParaRPr lang="en-US" sz="3000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30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3000" dirty="0" err="1">
                <a:solidFill>
                  <a:prstClr val="black"/>
                </a:solidFill>
                <a:latin typeface="Arial" panose="020B0604020202020204" pitchFamily="34" charset="0"/>
              </a:rPr>
              <a:t>Muốn</a:t>
            </a:r>
            <a:r>
              <a:rPr lang="en-US" sz="30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Arial" panose="020B0604020202020204" pitchFamily="34" charset="0"/>
              </a:rPr>
              <a:t>nghỉ</a:t>
            </a:r>
            <a:r>
              <a:rPr lang="en-US" sz="30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Arial" panose="020B0604020202020204" pitchFamily="34" charset="0"/>
              </a:rPr>
              <a:t>việc</a:t>
            </a:r>
            <a:r>
              <a:rPr lang="en-US" sz="30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Arial" panose="020B0604020202020204" pitchFamily="34" charset="0"/>
              </a:rPr>
              <a:t>hoặc</a:t>
            </a:r>
            <a:r>
              <a:rPr lang="en-US" sz="3000" dirty="0">
                <a:solidFill>
                  <a:prstClr val="black"/>
                </a:solidFill>
                <a:latin typeface="Arial" panose="020B0604020202020204" pitchFamily="34" charset="0"/>
              </a:rPr>
              <a:t> né </a:t>
            </a:r>
            <a:r>
              <a:rPr lang="en-US" sz="3000" dirty="0" err="1">
                <a:solidFill>
                  <a:prstClr val="black"/>
                </a:solidFill>
                <a:latin typeface="Arial" panose="020B0604020202020204" pitchFamily="34" charset="0"/>
              </a:rPr>
              <a:t>tránh</a:t>
            </a:r>
            <a:r>
              <a:rPr lang="en-US" sz="30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Arial" panose="020B0604020202020204" pitchFamily="34" charset="0"/>
              </a:rPr>
              <a:t>môi</a:t>
            </a:r>
            <a:r>
              <a:rPr lang="en-US" sz="30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Arial" panose="020B0604020202020204" pitchFamily="34" charset="0"/>
              </a:rPr>
              <a:t>trường</a:t>
            </a:r>
            <a:r>
              <a:rPr lang="en-US" sz="30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000" err="1">
                <a:solidFill>
                  <a:prstClr val="black"/>
                </a:solidFill>
                <a:latin typeface="Arial" panose="020B0604020202020204" pitchFamily="34" charset="0"/>
              </a:rPr>
              <a:t>làm</a:t>
            </a:r>
            <a:r>
              <a:rPr lang="en-US" sz="300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000" smtClean="0">
                <a:solidFill>
                  <a:prstClr val="black"/>
                </a:solidFill>
                <a:latin typeface="Arial" panose="020B0604020202020204" pitchFamily="34" charset="0"/>
              </a:rPr>
              <a:t>việc</a:t>
            </a:r>
            <a:endParaRPr lang="en-US" sz="30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875126" y="4205518"/>
            <a:ext cx="569787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3000" dirty="0" err="1">
                <a:solidFill>
                  <a:prstClr val="black"/>
                </a:solidFill>
                <a:latin typeface="Arial" panose="020B0604020202020204" pitchFamily="34" charset="0"/>
              </a:rPr>
              <a:t>Môi</a:t>
            </a:r>
            <a:r>
              <a:rPr lang="en-US" sz="30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Arial" panose="020B0604020202020204" pitchFamily="34" charset="0"/>
              </a:rPr>
              <a:t>trường</a:t>
            </a:r>
            <a:r>
              <a:rPr lang="en-US" sz="30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Arial" panose="020B0604020202020204" pitchFamily="34" charset="0"/>
              </a:rPr>
              <a:t>làm</a:t>
            </a:r>
            <a:r>
              <a:rPr lang="en-US" sz="30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Arial" panose="020B0604020202020204" pitchFamily="34" charset="0"/>
              </a:rPr>
              <a:t>việc</a:t>
            </a:r>
            <a:r>
              <a:rPr lang="en-US" sz="30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000" err="1">
                <a:solidFill>
                  <a:prstClr val="black"/>
                </a:solidFill>
                <a:latin typeface="Arial" panose="020B0604020202020204" pitchFamily="34" charset="0"/>
              </a:rPr>
              <a:t>tiêu</a:t>
            </a:r>
            <a:r>
              <a:rPr lang="en-US" sz="300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000" smtClean="0">
                <a:solidFill>
                  <a:prstClr val="black"/>
                </a:solidFill>
                <a:latin typeface="Arial" panose="020B0604020202020204" pitchFamily="34" charset="0"/>
              </a:rPr>
              <a:t>cực</a:t>
            </a:r>
            <a:endParaRPr lang="en-US" sz="3000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30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3000" dirty="0" err="1">
                <a:solidFill>
                  <a:prstClr val="black"/>
                </a:solidFill>
                <a:latin typeface="Arial" panose="020B0604020202020204" pitchFamily="34" charset="0"/>
              </a:rPr>
              <a:t>Giảm</a:t>
            </a:r>
            <a:r>
              <a:rPr lang="en-US" sz="30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Arial" panose="020B0604020202020204" pitchFamily="34" charset="0"/>
              </a:rPr>
              <a:t>năng</a:t>
            </a:r>
            <a:r>
              <a:rPr lang="en-US" sz="30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000" err="1">
                <a:solidFill>
                  <a:prstClr val="black"/>
                </a:solidFill>
                <a:latin typeface="Arial" panose="020B0604020202020204" pitchFamily="34" charset="0"/>
              </a:rPr>
              <a:t>suất</a:t>
            </a:r>
            <a:r>
              <a:rPr lang="en-US" sz="300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000" smtClean="0">
                <a:solidFill>
                  <a:prstClr val="black"/>
                </a:solidFill>
                <a:latin typeface="Arial" panose="020B0604020202020204" pitchFamily="34" charset="0"/>
              </a:rPr>
              <a:t>chung</a:t>
            </a:r>
            <a:endParaRPr lang="en-US" sz="3000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30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3000" dirty="0" err="1">
                <a:solidFill>
                  <a:prstClr val="black"/>
                </a:solidFill>
                <a:latin typeface="Arial" panose="020B0604020202020204" pitchFamily="34" charset="0"/>
              </a:rPr>
              <a:t>Mất</a:t>
            </a:r>
            <a:r>
              <a:rPr lang="en-US" sz="30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Arial" panose="020B0604020202020204" pitchFamily="34" charset="0"/>
              </a:rPr>
              <a:t>uy</a:t>
            </a:r>
            <a:r>
              <a:rPr lang="en-US" sz="30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Arial" panose="020B0604020202020204" pitchFamily="34" charset="0"/>
              </a:rPr>
              <a:t>tín</a:t>
            </a:r>
            <a:r>
              <a:rPr lang="en-US" sz="3000" dirty="0">
                <a:solidFill>
                  <a:prstClr val="black"/>
                </a:solidFill>
                <a:latin typeface="Arial" panose="020B0604020202020204" pitchFamily="34" charset="0"/>
              </a:rPr>
              <a:t>, </a:t>
            </a:r>
            <a:r>
              <a:rPr lang="en-US" sz="3000" err="1">
                <a:solidFill>
                  <a:prstClr val="black"/>
                </a:solidFill>
                <a:latin typeface="Arial" panose="020B0604020202020204" pitchFamily="34" charset="0"/>
              </a:rPr>
              <a:t>hình</a:t>
            </a:r>
            <a:r>
              <a:rPr lang="en-US" sz="300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000" smtClean="0">
                <a:solidFill>
                  <a:prstClr val="black"/>
                </a:solidFill>
                <a:latin typeface="Arial" panose="020B0604020202020204" pitchFamily="34" charset="0"/>
              </a:rPr>
              <a:t>ảnh </a:t>
            </a:r>
            <a:endParaRPr lang="en-US" sz="3000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30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3000" dirty="0" err="1">
                <a:solidFill>
                  <a:prstClr val="black"/>
                </a:solidFill>
                <a:latin typeface="Arial" panose="020B0604020202020204" pitchFamily="34" charset="0"/>
              </a:rPr>
              <a:t>Tăng</a:t>
            </a:r>
            <a:r>
              <a:rPr lang="en-US" sz="30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Arial" panose="020B0604020202020204" pitchFamily="34" charset="0"/>
              </a:rPr>
              <a:t>tỷ</a:t>
            </a:r>
            <a:r>
              <a:rPr lang="en-US" sz="30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Arial" panose="020B0604020202020204" pitchFamily="34" charset="0"/>
              </a:rPr>
              <a:t>lệ</a:t>
            </a:r>
            <a:r>
              <a:rPr lang="en-US" sz="30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000" err="1">
                <a:solidFill>
                  <a:prstClr val="black"/>
                </a:solidFill>
                <a:latin typeface="Arial" panose="020B0604020202020204" pitchFamily="34" charset="0"/>
              </a:rPr>
              <a:t>nghỉ</a:t>
            </a:r>
            <a:r>
              <a:rPr lang="en-US" sz="300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000" smtClean="0">
                <a:solidFill>
                  <a:prstClr val="black"/>
                </a:solidFill>
                <a:latin typeface="Arial" panose="020B0604020202020204" pitchFamily="34" charset="0"/>
              </a:rPr>
              <a:t>việc</a:t>
            </a:r>
            <a:endParaRPr lang="en-US" sz="30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3217397" y="3965251"/>
            <a:ext cx="4647559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3000" dirty="0" err="1">
                <a:latin typeface="Arial" panose="020B0604020202020204" pitchFamily="34" charset="0"/>
              </a:rPr>
              <a:t>Bị</a:t>
            </a:r>
            <a:r>
              <a:rPr lang="en-US" sz="3000" dirty="0">
                <a:latin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</a:rPr>
              <a:t>kỷ</a:t>
            </a:r>
            <a:r>
              <a:rPr lang="en-US" sz="3000" dirty="0">
                <a:latin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</a:rPr>
              <a:t>luật</a:t>
            </a:r>
            <a:r>
              <a:rPr lang="en-US" sz="3000" dirty="0">
                <a:latin typeface="Arial" panose="020B0604020202020204" pitchFamily="34" charset="0"/>
              </a:rPr>
              <a:t>, </a:t>
            </a:r>
            <a:r>
              <a:rPr lang="en-US" sz="3000" dirty="0" err="1">
                <a:latin typeface="Arial" panose="020B0604020202020204" pitchFamily="34" charset="0"/>
              </a:rPr>
              <a:t>sa</a:t>
            </a:r>
            <a:r>
              <a:rPr lang="en-US" sz="3000" dirty="0">
                <a:latin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</a:rPr>
              <a:t>thải</a:t>
            </a:r>
            <a:r>
              <a:rPr lang="en-US" sz="3000" dirty="0">
                <a:latin typeface="Arial" panose="020B0604020202020204" pitchFamily="34" charset="0"/>
              </a:rPr>
              <a:t> </a:t>
            </a:r>
            <a:endParaRPr lang="en-US" sz="3000" dirty="0" smtClean="0">
              <a:latin typeface="Arial" panose="020B0604020202020204" pitchFamily="34" charset="0"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3000" dirty="0">
              <a:latin typeface="Arial" panose="020B0604020202020204" pitchFamily="34" charset="0"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3000" dirty="0" err="1">
                <a:latin typeface="Arial" panose="020B0604020202020204" pitchFamily="34" charset="0"/>
              </a:rPr>
              <a:t>Ảnh</a:t>
            </a:r>
            <a:r>
              <a:rPr lang="en-US" sz="3000" dirty="0">
                <a:latin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</a:rPr>
              <a:t>hưởng</a:t>
            </a:r>
            <a:r>
              <a:rPr lang="en-US" sz="3000" dirty="0">
                <a:latin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</a:rPr>
              <a:t>danh</a:t>
            </a:r>
            <a:r>
              <a:rPr lang="en-US" sz="3000" dirty="0">
                <a:latin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</a:rPr>
              <a:t>tiếng</a:t>
            </a:r>
            <a:r>
              <a:rPr lang="en-US" sz="3000" dirty="0">
                <a:latin typeface="Arial" panose="020B0604020202020204" pitchFamily="34" charset="0"/>
              </a:rPr>
              <a:t>, </a:t>
            </a:r>
            <a:r>
              <a:rPr lang="en-US" sz="3000" dirty="0" err="1">
                <a:latin typeface="Arial" panose="020B0604020202020204" pitchFamily="34" charset="0"/>
              </a:rPr>
              <a:t>sự</a:t>
            </a:r>
            <a:r>
              <a:rPr lang="en-US" sz="3000" dirty="0">
                <a:latin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</a:rPr>
              <a:t>nghiệp</a:t>
            </a:r>
            <a:r>
              <a:rPr lang="en-US" sz="3000" dirty="0">
                <a:latin typeface="Arial" panose="020B0604020202020204" pitchFamily="34" charset="0"/>
              </a:rPr>
              <a:t> </a:t>
            </a:r>
            <a:endParaRPr lang="en-US" sz="3000" dirty="0" smtClean="0">
              <a:latin typeface="Arial" panose="020B0604020202020204" pitchFamily="34" charset="0"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3000" dirty="0">
              <a:latin typeface="Arial" panose="020B0604020202020204" pitchFamily="34" charset="0"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3000" dirty="0" err="1">
                <a:latin typeface="Arial" panose="020B0604020202020204" pitchFamily="34" charset="0"/>
              </a:rPr>
              <a:t>Có</a:t>
            </a:r>
            <a:r>
              <a:rPr lang="en-US" sz="3000" dirty="0">
                <a:latin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</a:rPr>
              <a:t>thể</a:t>
            </a:r>
            <a:r>
              <a:rPr lang="en-US" sz="3000" dirty="0">
                <a:latin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</a:rPr>
              <a:t>bị</a:t>
            </a:r>
            <a:r>
              <a:rPr lang="en-US" sz="3000" dirty="0">
                <a:latin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</a:rPr>
              <a:t>xử</a:t>
            </a:r>
            <a:r>
              <a:rPr lang="en-US" sz="3000" dirty="0">
                <a:latin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</a:rPr>
              <a:t>lý</a:t>
            </a:r>
            <a:r>
              <a:rPr lang="en-US" sz="3000" dirty="0">
                <a:latin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</a:rPr>
              <a:t>theo</a:t>
            </a:r>
            <a:r>
              <a:rPr lang="en-US" sz="3000" dirty="0">
                <a:latin typeface="Arial" panose="020B0604020202020204" pitchFamily="34" charset="0"/>
              </a:rPr>
              <a:t> </a:t>
            </a:r>
            <a:r>
              <a:rPr lang="en-US" sz="3000" err="1">
                <a:latin typeface="Arial" panose="020B0604020202020204" pitchFamily="34" charset="0"/>
              </a:rPr>
              <a:t>Pháp</a:t>
            </a:r>
            <a:r>
              <a:rPr lang="en-US" sz="3000">
                <a:latin typeface="Arial" panose="020B0604020202020204" pitchFamily="34" charset="0"/>
              </a:rPr>
              <a:t> </a:t>
            </a:r>
            <a:r>
              <a:rPr lang="en-US" sz="3000" smtClean="0">
                <a:latin typeface="Arial" panose="020B0604020202020204" pitchFamily="34" charset="0"/>
              </a:rPr>
              <a:t>luật</a:t>
            </a:r>
            <a:endParaRPr lang="en-US" dirty="0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89" y="130441"/>
            <a:ext cx="2020563" cy="55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54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4A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6200" y="328017"/>
            <a:ext cx="18135600" cy="30777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11999"/>
              </a:lnSpc>
              <a:spcBef>
                <a:spcPct val="0"/>
              </a:spcBef>
            </a:pPr>
            <a:r>
              <a:rPr lang="en-US" sz="70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Sigher"/>
                <a:cs typeface="Times New Roman" panose="02020603050405020304" pitchFamily="18" charset="0"/>
                <a:sym typeface="Sigher"/>
              </a:rPr>
              <a:t>Hậu</a:t>
            </a:r>
            <a:r>
              <a:rPr lang="en-US" sz="7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Sigher"/>
                <a:cs typeface="Times New Roman" panose="02020603050405020304" pitchFamily="18" charset="0"/>
                <a:sym typeface="Sigher"/>
              </a:rPr>
              <a:t> </a:t>
            </a:r>
            <a:r>
              <a:rPr lang="en-US" sz="70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Sigher"/>
                <a:cs typeface="Times New Roman" panose="02020603050405020304" pitchFamily="18" charset="0"/>
                <a:sym typeface="Sigher"/>
              </a:rPr>
              <a:t>quả</a:t>
            </a:r>
            <a:r>
              <a:rPr lang="en-US" sz="7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Sigher"/>
                <a:cs typeface="Times New Roman" panose="02020603050405020304" pitchFamily="18" charset="0"/>
                <a:sym typeface="Sigher"/>
              </a:rPr>
              <a:t> </a:t>
            </a:r>
            <a:r>
              <a:rPr lang="en-US" sz="70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Sigher"/>
                <a:cs typeface="Times New Roman" panose="02020603050405020304" pitchFamily="18" charset="0"/>
                <a:sym typeface="Sigher"/>
              </a:rPr>
              <a:t>của</a:t>
            </a:r>
            <a:r>
              <a:rPr lang="en-US" sz="7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Sigher"/>
                <a:cs typeface="Times New Roman" panose="02020603050405020304" pitchFamily="18" charset="0"/>
                <a:sym typeface="Sigher"/>
              </a:rPr>
              <a:t> </a:t>
            </a:r>
            <a:r>
              <a:rPr lang="en-US" sz="70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Sigher"/>
                <a:cs typeface="Times New Roman" panose="02020603050405020304" pitchFamily="18" charset="0"/>
                <a:sym typeface="Sigher"/>
              </a:rPr>
              <a:t>quấy</a:t>
            </a:r>
            <a:r>
              <a:rPr lang="en-US" sz="7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Sigher"/>
                <a:cs typeface="Times New Roman" panose="02020603050405020304" pitchFamily="18" charset="0"/>
                <a:sym typeface="Sigher"/>
              </a:rPr>
              <a:t> </a:t>
            </a:r>
            <a:r>
              <a:rPr lang="en-US" sz="70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Sigher"/>
                <a:cs typeface="Times New Roman" panose="02020603050405020304" pitchFamily="18" charset="0"/>
                <a:sym typeface="Sigher"/>
              </a:rPr>
              <a:t>rối</a:t>
            </a:r>
            <a:r>
              <a:rPr lang="en-US" sz="7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Sigher"/>
                <a:cs typeface="Times New Roman" panose="02020603050405020304" pitchFamily="18" charset="0"/>
                <a:sym typeface="Sigher"/>
              </a:rPr>
              <a:t> </a:t>
            </a:r>
            <a:r>
              <a:rPr lang="en-US" sz="70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Sigher"/>
                <a:cs typeface="Times New Roman" panose="02020603050405020304" pitchFamily="18" charset="0"/>
                <a:sym typeface="Sigher"/>
              </a:rPr>
              <a:t>tình</a:t>
            </a:r>
            <a:r>
              <a:rPr lang="en-US" sz="7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Sigher"/>
                <a:cs typeface="Times New Roman" panose="02020603050405020304" pitchFamily="18" charset="0"/>
                <a:sym typeface="Sigher"/>
              </a:rPr>
              <a:t> </a:t>
            </a:r>
            <a:r>
              <a:rPr lang="en-US" sz="70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Sigher"/>
                <a:cs typeface="Times New Roman" panose="02020603050405020304" pitchFamily="18" charset="0"/>
                <a:sym typeface="Sigher"/>
              </a:rPr>
              <a:t>dục</a:t>
            </a:r>
            <a:r>
              <a:rPr lang="en-US" sz="7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Sigher"/>
                <a:cs typeface="Times New Roman" panose="02020603050405020304" pitchFamily="18" charset="0"/>
                <a:sym typeface="Sigher"/>
              </a:rPr>
              <a:t> </a:t>
            </a:r>
            <a:r>
              <a:rPr lang="en-US" sz="70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Sigher"/>
                <a:cs typeface="Times New Roman" panose="02020603050405020304" pitchFamily="18" charset="0"/>
                <a:sym typeface="Sigher"/>
              </a:rPr>
              <a:t>tại</a:t>
            </a:r>
            <a:r>
              <a:rPr lang="en-US" sz="7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Sigher"/>
                <a:cs typeface="Times New Roman" panose="02020603050405020304" pitchFamily="18" charset="0"/>
                <a:sym typeface="Sigher"/>
              </a:rPr>
              <a:t> </a:t>
            </a:r>
            <a:r>
              <a:rPr lang="en-US" sz="70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Sigher"/>
                <a:cs typeface="Times New Roman" panose="02020603050405020304" pitchFamily="18" charset="0"/>
                <a:sym typeface="Sigher"/>
              </a:rPr>
              <a:t>nơi</a:t>
            </a:r>
            <a:r>
              <a:rPr lang="en-US" sz="7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Sigher"/>
                <a:cs typeface="Times New Roman" panose="02020603050405020304" pitchFamily="18" charset="0"/>
                <a:sym typeface="Sigher"/>
              </a:rPr>
              <a:t> </a:t>
            </a:r>
            <a:r>
              <a:rPr lang="en-US" sz="70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Sigher"/>
                <a:cs typeface="Times New Roman" panose="02020603050405020304" pitchFamily="18" charset="0"/>
                <a:sym typeface="Sigher"/>
              </a:rPr>
              <a:t>làm</a:t>
            </a:r>
            <a:r>
              <a:rPr lang="en-US" sz="7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Sigher"/>
                <a:cs typeface="Times New Roman" panose="02020603050405020304" pitchFamily="18" charset="0"/>
                <a:sym typeface="Sigher"/>
              </a:rPr>
              <a:t> </a:t>
            </a:r>
            <a:r>
              <a:rPr lang="en-US" sz="70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Sigher"/>
                <a:cs typeface="Times New Roman" panose="02020603050405020304" pitchFamily="18" charset="0"/>
                <a:sym typeface="Sigher"/>
              </a:rPr>
              <a:t>việc</a:t>
            </a:r>
            <a:endParaRPr lang="en-US" sz="7000" b="1" dirty="0" smtClean="0">
              <a:solidFill>
                <a:schemeClr val="bg1"/>
              </a:solidFill>
              <a:latin typeface="Times New Roman" panose="02020603050405020304" pitchFamily="18" charset="0"/>
              <a:ea typeface="Sigher"/>
              <a:cs typeface="Times New Roman" panose="02020603050405020304" pitchFamily="18" charset="0"/>
              <a:sym typeface="Sigher"/>
            </a:endParaRPr>
          </a:p>
          <a:p>
            <a:pPr marL="0" lvl="0" indent="0" algn="ctr">
              <a:lnSpc>
                <a:spcPts val="11999"/>
              </a:lnSpc>
              <a:spcBef>
                <a:spcPct val="0"/>
              </a:spcBef>
            </a:pPr>
            <a:endParaRPr lang="en-US" sz="6000" dirty="0">
              <a:solidFill>
                <a:srgbClr val="FDC167"/>
              </a:solidFill>
              <a:latin typeface="Times New Roman" panose="02020603050405020304" pitchFamily="18" charset="0"/>
              <a:ea typeface="Sigher"/>
              <a:cs typeface="Times New Roman" panose="02020603050405020304" pitchFamily="18" charset="0"/>
              <a:sym typeface="Sigher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" y="2019300"/>
            <a:ext cx="16687800" cy="76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6" y="114300"/>
            <a:ext cx="2020563" cy="55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49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AD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190500"/>
            <a:ext cx="15392399" cy="11317204"/>
          </a:xfrm>
          <a:custGeom>
            <a:avLst/>
            <a:gdLst/>
            <a:ahLst/>
            <a:cxnLst/>
            <a:rect l="l" t="t" r="r" b="b"/>
            <a:pathLst>
              <a:path w="13676380" h="11317204">
                <a:moveTo>
                  <a:pt x="0" y="0"/>
                </a:moveTo>
                <a:lnTo>
                  <a:pt x="13676380" y="0"/>
                </a:lnTo>
                <a:lnTo>
                  <a:pt x="13676380" y="11317204"/>
                </a:lnTo>
                <a:lnTo>
                  <a:pt x="0" y="113172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12111206" y="3381134"/>
            <a:ext cx="7323775" cy="6905866"/>
          </a:xfrm>
          <a:custGeom>
            <a:avLst/>
            <a:gdLst/>
            <a:ahLst/>
            <a:cxnLst/>
            <a:rect l="l" t="t" r="r" b="b"/>
            <a:pathLst>
              <a:path w="8345457" h="6905866">
                <a:moveTo>
                  <a:pt x="8345457" y="0"/>
                </a:moveTo>
                <a:lnTo>
                  <a:pt x="0" y="0"/>
                </a:lnTo>
                <a:lnTo>
                  <a:pt x="0" y="6905866"/>
                </a:lnTo>
                <a:lnTo>
                  <a:pt x="8345457" y="6905866"/>
                </a:lnTo>
                <a:lnTo>
                  <a:pt x="8345457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4956826" y="1762756"/>
            <a:ext cx="543551" cy="555352"/>
          </a:xfrm>
          <a:custGeom>
            <a:avLst/>
            <a:gdLst/>
            <a:ahLst/>
            <a:cxnLst/>
            <a:rect l="l" t="t" r="r" b="b"/>
            <a:pathLst>
              <a:path w="543551" h="555352">
                <a:moveTo>
                  <a:pt x="0" y="0"/>
                </a:moveTo>
                <a:lnTo>
                  <a:pt x="543551" y="0"/>
                </a:lnTo>
                <a:lnTo>
                  <a:pt x="543551" y="555353"/>
                </a:lnTo>
                <a:lnTo>
                  <a:pt x="0" y="55535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6235316" y="1181316"/>
            <a:ext cx="561702" cy="573897"/>
          </a:xfrm>
          <a:custGeom>
            <a:avLst/>
            <a:gdLst/>
            <a:ahLst/>
            <a:cxnLst/>
            <a:rect l="l" t="t" r="r" b="b"/>
            <a:pathLst>
              <a:path w="561702" h="573897">
                <a:moveTo>
                  <a:pt x="0" y="0"/>
                </a:moveTo>
                <a:lnTo>
                  <a:pt x="561702" y="0"/>
                </a:lnTo>
                <a:lnTo>
                  <a:pt x="561702" y="573898"/>
                </a:lnTo>
                <a:lnTo>
                  <a:pt x="0" y="57389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9454022" y="9414831"/>
            <a:ext cx="815467" cy="833172"/>
          </a:xfrm>
          <a:custGeom>
            <a:avLst/>
            <a:gdLst/>
            <a:ahLst/>
            <a:cxnLst/>
            <a:rect l="l" t="t" r="r" b="b"/>
            <a:pathLst>
              <a:path w="815467" h="833172">
                <a:moveTo>
                  <a:pt x="0" y="0"/>
                </a:moveTo>
                <a:lnTo>
                  <a:pt x="815467" y="0"/>
                </a:lnTo>
                <a:lnTo>
                  <a:pt x="815467" y="833172"/>
                </a:lnTo>
                <a:lnTo>
                  <a:pt x="0" y="83317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2931243" y="1918697"/>
            <a:ext cx="5509157" cy="8329306"/>
          </a:xfrm>
          <a:custGeom>
            <a:avLst/>
            <a:gdLst/>
            <a:ahLst/>
            <a:cxnLst/>
            <a:rect l="l" t="t" r="r" b="b"/>
            <a:pathLst>
              <a:path w="7766791" h="8499908">
                <a:moveTo>
                  <a:pt x="0" y="0"/>
                </a:moveTo>
                <a:lnTo>
                  <a:pt x="7766791" y="0"/>
                </a:lnTo>
                <a:lnTo>
                  <a:pt x="7766791" y="8499909"/>
                </a:lnTo>
                <a:lnTo>
                  <a:pt x="0" y="8499909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1213901" y="266700"/>
            <a:ext cx="12502099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FFFF00"/>
                </a:solidFill>
                <a:latin typeface="Cerebri Heavy"/>
                <a:ea typeface="Cerebri Heavy"/>
                <a:cs typeface="Cerebri Heavy"/>
                <a:sym typeface="Cerebri Heavy"/>
              </a:rPr>
              <a:t>Bạn</a:t>
            </a:r>
            <a:r>
              <a:rPr lang="en-US" sz="6000" b="1" dirty="0" smtClean="0">
                <a:solidFill>
                  <a:srgbClr val="FFFF00"/>
                </a:solidFill>
                <a:latin typeface="Cerebri Heavy"/>
                <a:ea typeface="Cerebri Heavy"/>
                <a:cs typeface="Cerebri Heavy"/>
                <a:sym typeface="Cerebri Heavy"/>
              </a:rPr>
              <a:t> </a:t>
            </a:r>
            <a:r>
              <a:rPr lang="en-US" sz="6000" b="1" dirty="0" err="1" smtClean="0">
                <a:solidFill>
                  <a:srgbClr val="FFFF00"/>
                </a:solidFill>
                <a:latin typeface="Cerebri Heavy"/>
                <a:ea typeface="Cerebri Heavy"/>
                <a:cs typeface="Cerebri Heavy"/>
                <a:sym typeface="Cerebri Heavy"/>
              </a:rPr>
              <a:t>sẽ</a:t>
            </a:r>
            <a:r>
              <a:rPr lang="en-US" sz="6000" b="1" dirty="0" smtClean="0">
                <a:solidFill>
                  <a:srgbClr val="FFFF00"/>
                </a:solidFill>
                <a:latin typeface="Cerebri Heavy"/>
                <a:ea typeface="Cerebri Heavy"/>
                <a:cs typeface="Cerebri Heavy"/>
                <a:sym typeface="Cerebri Heavy"/>
              </a:rPr>
              <a:t> </a:t>
            </a:r>
            <a:r>
              <a:rPr lang="en-US" sz="6000" b="1" dirty="0" err="1" smtClean="0">
                <a:solidFill>
                  <a:srgbClr val="FFFF00"/>
                </a:solidFill>
                <a:latin typeface="Cerebri Heavy"/>
                <a:ea typeface="Cerebri Heavy"/>
                <a:cs typeface="Cerebri Heavy"/>
                <a:sym typeface="Cerebri Heavy"/>
              </a:rPr>
              <a:t>làm</a:t>
            </a:r>
            <a:r>
              <a:rPr lang="en-US" sz="6000" b="1" dirty="0" smtClean="0">
                <a:solidFill>
                  <a:srgbClr val="FFFF00"/>
                </a:solidFill>
                <a:latin typeface="Cerebri Heavy"/>
                <a:ea typeface="Cerebri Heavy"/>
                <a:cs typeface="Cerebri Heavy"/>
                <a:sym typeface="Cerebri Heavy"/>
              </a:rPr>
              <a:t> </a:t>
            </a:r>
            <a:r>
              <a:rPr lang="en-US" sz="6000" b="1" dirty="0" err="1" smtClean="0">
                <a:solidFill>
                  <a:srgbClr val="FFFF00"/>
                </a:solidFill>
                <a:latin typeface="Cerebri Heavy"/>
                <a:ea typeface="Cerebri Heavy"/>
                <a:cs typeface="Cerebri Heavy"/>
                <a:sym typeface="Cerebri Heavy"/>
              </a:rPr>
              <a:t>gì</a:t>
            </a:r>
            <a:r>
              <a:rPr lang="en-US" sz="6000" b="1" dirty="0" smtClean="0">
                <a:solidFill>
                  <a:srgbClr val="FFFF00"/>
                </a:solidFill>
                <a:latin typeface="Cerebri Heavy"/>
                <a:ea typeface="Cerebri Heavy"/>
                <a:cs typeface="Cerebri Heavy"/>
                <a:sym typeface="Cerebri Heavy"/>
              </a:rPr>
              <a:t> </a:t>
            </a:r>
            <a:r>
              <a:rPr lang="en-US" sz="6000" b="1" dirty="0" err="1" smtClean="0">
                <a:solidFill>
                  <a:srgbClr val="FFFF00"/>
                </a:solidFill>
                <a:latin typeface="Cerebri Heavy"/>
                <a:ea typeface="Cerebri Heavy"/>
                <a:cs typeface="Cerebri Heavy"/>
                <a:sym typeface="Cerebri Heavy"/>
              </a:rPr>
              <a:t>khi</a:t>
            </a:r>
            <a:endParaRPr lang="en-US" sz="6000" b="1" dirty="0" smtClean="0">
              <a:solidFill>
                <a:srgbClr val="FFFF00"/>
              </a:solidFill>
              <a:latin typeface="Cerebri Heavy"/>
              <a:ea typeface="Cerebri Heavy"/>
              <a:cs typeface="Cerebri Heavy"/>
              <a:sym typeface="Cerebri Heavy"/>
            </a:endParaRPr>
          </a:p>
          <a:p>
            <a:pPr algn="ctr"/>
            <a:r>
              <a:rPr lang="en-US" sz="6000" b="1" dirty="0" smtClean="0">
                <a:solidFill>
                  <a:srgbClr val="FFFF00"/>
                </a:solidFill>
                <a:latin typeface="Cerebri Heavy"/>
                <a:ea typeface="Cerebri Heavy"/>
                <a:cs typeface="Cerebri Heavy"/>
                <a:sym typeface="Cerebri Heavy"/>
              </a:rPr>
              <a:t> </a:t>
            </a:r>
            <a:r>
              <a:rPr lang="en-US" sz="6000" b="1" dirty="0" err="1" smtClean="0">
                <a:solidFill>
                  <a:srgbClr val="FFFF00"/>
                </a:solidFill>
                <a:latin typeface="Cerebri Heavy"/>
                <a:ea typeface="Cerebri Heavy"/>
                <a:cs typeface="Cerebri Heavy"/>
                <a:sym typeface="Cerebri Heavy"/>
              </a:rPr>
              <a:t>bị</a:t>
            </a:r>
            <a:r>
              <a:rPr lang="en-US" sz="6000" b="1" dirty="0" smtClean="0">
                <a:solidFill>
                  <a:srgbClr val="FFFF00"/>
                </a:solidFill>
                <a:latin typeface="Cerebri Heavy"/>
                <a:ea typeface="Cerebri Heavy"/>
                <a:cs typeface="Cerebri Heavy"/>
                <a:sym typeface="Cerebri Heavy"/>
              </a:rPr>
              <a:t> </a:t>
            </a:r>
            <a:r>
              <a:rPr lang="en-US" sz="6000" b="1" dirty="0" err="1" smtClean="0">
                <a:solidFill>
                  <a:srgbClr val="FFFF00"/>
                </a:solidFill>
                <a:latin typeface="Cerebri Heavy"/>
                <a:ea typeface="Cerebri Heavy"/>
                <a:cs typeface="Cerebri Heavy"/>
                <a:sym typeface="Cerebri Heavy"/>
              </a:rPr>
              <a:t>quấy</a:t>
            </a:r>
            <a:r>
              <a:rPr lang="en-US" sz="6000" b="1" dirty="0" smtClean="0">
                <a:solidFill>
                  <a:srgbClr val="FFFF00"/>
                </a:solidFill>
                <a:latin typeface="Cerebri Heavy"/>
                <a:ea typeface="Cerebri Heavy"/>
                <a:cs typeface="Cerebri Heavy"/>
                <a:sym typeface="Cerebri Heavy"/>
              </a:rPr>
              <a:t> </a:t>
            </a:r>
            <a:r>
              <a:rPr lang="en-US" sz="6000" b="1" dirty="0" err="1" smtClean="0">
                <a:solidFill>
                  <a:srgbClr val="FFFF00"/>
                </a:solidFill>
                <a:latin typeface="Cerebri Heavy"/>
                <a:ea typeface="Cerebri Heavy"/>
                <a:cs typeface="Cerebri Heavy"/>
                <a:sym typeface="Cerebri Heavy"/>
              </a:rPr>
              <a:t>rối</a:t>
            </a:r>
            <a:r>
              <a:rPr lang="en-US" sz="6000" b="1" dirty="0" smtClean="0">
                <a:solidFill>
                  <a:srgbClr val="FFFF00"/>
                </a:solidFill>
                <a:latin typeface="Cerebri Heavy"/>
                <a:ea typeface="Cerebri Heavy"/>
                <a:cs typeface="Cerebri Heavy"/>
                <a:sym typeface="Cerebri Heavy"/>
              </a:rPr>
              <a:t> </a:t>
            </a:r>
            <a:r>
              <a:rPr lang="en-US" sz="6000" b="1" dirty="0" err="1" smtClean="0">
                <a:solidFill>
                  <a:srgbClr val="FFFF00"/>
                </a:solidFill>
                <a:latin typeface="Cerebri Heavy"/>
                <a:ea typeface="Cerebri Heavy"/>
                <a:cs typeface="Cerebri Heavy"/>
                <a:sym typeface="Cerebri Heavy"/>
              </a:rPr>
              <a:t>tình</a:t>
            </a:r>
            <a:r>
              <a:rPr lang="en-US" sz="6000" b="1" dirty="0" smtClean="0">
                <a:solidFill>
                  <a:srgbClr val="FFFF00"/>
                </a:solidFill>
                <a:latin typeface="Cerebri Heavy"/>
                <a:ea typeface="Cerebri Heavy"/>
                <a:cs typeface="Cerebri Heavy"/>
                <a:sym typeface="Cerebri Heavy"/>
              </a:rPr>
              <a:t> </a:t>
            </a:r>
            <a:r>
              <a:rPr lang="en-US" sz="6000" b="1" dirty="0" err="1" smtClean="0">
                <a:solidFill>
                  <a:srgbClr val="FFFF00"/>
                </a:solidFill>
                <a:latin typeface="Cerebri Heavy"/>
                <a:ea typeface="Cerebri Heavy"/>
                <a:cs typeface="Cerebri Heavy"/>
                <a:sym typeface="Cerebri Heavy"/>
              </a:rPr>
              <a:t>dục</a:t>
            </a:r>
            <a:r>
              <a:rPr lang="en-US" sz="6000" b="1" dirty="0" smtClean="0">
                <a:solidFill>
                  <a:srgbClr val="FFFF00"/>
                </a:solidFill>
                <a:latin typeface="Cerebri Heavy"/>
                <a:ea typeface="Cerebri Heavy"/>
                <a:cs typeface="Cerebri Heavy"/>
                <a:sym typeface="Cerebri Heavy"/>
              </a:rPr>
              <a:t>?</a:t>
            </a:r>
            <a:endParaRPr lang="en-US" sz="6000" b="1" dirty="0">
              <a:solidFill>
                <a:srgbClr val="FFFF00"/>
              </a:solidFill>
              <a:latin typeface="Cerebri Heavy"/>
              <a:ea typeface="Cerebri Heavy"/>
              <a:cs typeface="Cerebri Heavy"/>
              <a:sym typeface="Cerebri Heavy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421463" y="2247900"/>
            <a:ext cx="11099761" cy="78021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3000" b="1" dirty="0" smtClean="0">
                <a:solidFill>
                  <a:srgbClr val="002060"/>
                </a:solidFill>
                <a:latin typeface="Cerebri"/>
                <a:ea typeface="Cerebri"/>
                <a:cs typeface="Cerebri"/>
                <a:sym typeface="Cerebri"/>
              </a:rPr>
              <a:t>1. </a:t>
            </a:r>
            <a:r>
              <a:rPr lang="en-US" sz="3000" b="1" dirty="0" err="1" smtClean="0">
                <a:solidFill>
                  <a:srgbClr val="002060"/>
                </a:solidFill>
                <a:latin typeface="Cerebri"/>
                <a:ea typeface="Cerebri"/>
                <a:cs typeface="Cerebri"/>
                <a:sym typeface="Cerebri"/>
              </a:rPr>
              <a:t>Phản</a:t>
            </a:r>
            <a:r>
              <a:rPr lang="en-US" sz="3000" b="1" dirty="0" smtClean="0">
                <a:solidFill>
                  <a:srgbClr val="002060"/>
                </a:solidFill>
                <a:latin typeface="Cerebri"/>
                <a:ea typeface="Cerebri"/>
                <a:cs typeface="Cerebri"/>
                <a:sym typeface="Cerebri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Cerebri"/>
                <a:ea typeface="Cerebri"/>
                <a:cs typeface="Cerebri"/>
                <a:sym typeface="Cerebri"/>
              </a:rPr>
              <a:t>ứng</a:t>
            </a:r>
            <a:r>
              <a:rPr lang="en-US" sz="3000" b="1" dirty="0" smtClean="0">
                <a:solidFill>
                  <a:srgbClr val="002060"/>
                </a:solidFill>
                <a:latin typeface="Cerebri"/>
                <a:ea typeface="Cerebri"/>
                <a:cs typeface="Cerebri"/>
                <a:sym typeface="Cerebri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Cerebri"/>
                <a:ea typeface="Cerebri"/>
                <a:cs typeface="Cerebri"/>
                <a:sym typeface="Cerebri"/>
              </a:rPr>
              <a:t>ngay</a:t>
            </a:r>
            <a:r>
              <a:rPr lang="en-US" sz="3000" b="1" dirty="0" smtClean="0">
                <a:solidFill>
                  <a:srgbClr val="002060"/>
                </a:solidFill>
                <a:latin typeface="Cerebri"/>
                <a:ea typeface="Cerebri"/>
                <a:cs typeface="Cerebri"/>
                <a:sym typeface="Cerebri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Cerebri"/>
                <a:ea typeface="Cerebri"/>
                <a:cs typeface="Cerebri"/>
                <a:sym typeface="Cerebri"/>
              </a:rPr>
              <a:t>lúc</a:t>
            </a:r>
            <a:r>
              <a:rPr lang="en-US" sz="3000" b="1" dirty="0" smtClean="0">
                <a:solidFill>
                  <a:srgbClr val="002060"/>
                </a:solidFill>
                <a:latin typeface="Cerebri"/>
                <a:ea typeface="Cerebri"/>
                <a:cs typeface="Cerebri"/>
                <a:sym typeface="Cerebri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Cerebri"/>
                <a:ea typeface="Cerebri"/>
                <a:cs typeface="Cerebri"/>
                <a:sym typeface="Cerebri"/>
              </a:rPr>
              <a:t>đó</a:t>
            </a:r>
            <a:r>
              <a:rPr lang="en-US" sz="3000" b="1" dirty="0" smtClean="0">
                <a:solidFill>
                  <a:srgbClr val="002060"/>
                </a:solidFill>
                <a:latin typeface="Cerebri"/>
                <a:ea typeface="Cerebri"/>
                <a:cs typeface="Cerebri"/>
                <a:sym typeface="Cerebri"/>
              </a:rPr>
              <a:t>:</a:t>
            </a:r>
          </a:p>
          <a:p>
            <a:pPr algn="l"/>
            <a:r>
              <a:rPr lang="en-US" sz="2100" dirty="0" smtClean="0">
                <a:solidFill>
                  <a:srgbClr val="FFFBE5"/>
                </a:solidFill>
                <a:latin typeface="Cerebri"/>
                <a:ea typeface="Cerebri"/>
                <a:cs typeface="Cerebri"/>
                <a:sym typeface="Cerebri"/>
              </a:rPr>
              <a:t>- </a:t>
            </a:r>
            <a:r>
              <a:rPr lang="en-US" sz="2100" dirty="0" err="1" smtClean="0">
                <a:solidFill>
                  <a:srgbClr val="FFFBE5"/>
                </a:solidFill>
                <a:latin typeface="Cerebri"/>
                <a:ea typeface="Cerebri"/>
                <a:cs typeface="Cerebri"/>
                <a:sym typeface="Cerebri"/>
              </a:rPr>
              <a:t>Nói</a:t>
            </a:r>
            <a:r>
              <a:rPr lang="en-US" sz="2100" dirty="0" smtClean="0">
                <a:solidFill>
                  <a:srgbClr val="FFFBE5"/>
                </a:solidFill>
                <a:latin typeface="Cerebri"/>
                <a:ea typeface="Cerebri"/>
                <a:cs typeface="Cerebri"/>
                <a:sym typeface="Cerebri"/>
              </a:rPr>
              <a:t> </a:t>
            </a:r>
            <a:r>
              <a:rPr lang="en-US" sz="2100" dirty="0" err="1" smtClean="0">
                <a:solidFill>
                  <a:srgbClr val="FFFBE5"/>
                </a:solidFill>
                <a:latin typeface="Cerebri"/>
                <a:ea typeface="Cerebri"/>
                <a:cs typeface="Cerebri"/>
                <a:sym typeface="Cerebri"/>
              </a:rPr>
              <a:t>rõ</a:t>
            </a:r>
            <a:r>
              <a:rPr lang="en-US" sz="2100" dirty="0" smtClean="0">
                <a:solidFill>
                  <a:srgbClr val="FFFBE5"/>
                </a:solidFill>
                <a:latin typeface="Cerebri"/>
                <a:ea typeface="Cerebri"/>
                <a:cs typeface="Cerebri"/>
                <a:sym typeface="Cerebri"/>
              </a:rPr>
              <a:t> “ DỪNG LẠI” / “ TÔI KHÔNG ĐỒNG Ý”</a:t>
            </a:r>
          </a:p>
          <a:p>
            <a:pPr algn="l"/>
            <a:r>
              <a:rPr lang="en-US" sz="2100" dirty="0" smtClean="0">
                <a:solidFill>
                  <a:srgbClr val="FFFBE5"/>
                </a:solidFill>
                <a:latin typeface="Cerebri"/>
                <a:ea typeface="Cerebri"/>
                <a:cs typeface="Cerebri"/>
                <a:sym typeface="Cerebri"/>
              </a:rPr>
              <a:t>- </a:t>
            </a:r>
            <a:r>
              <a:rPr lang="en-US" sz="2100" dirty="0" err="1" smtClean="0">
                <a:solidFill>
                  <a:srgbClr val="FFFBE5"/>
                </a:solidFill>
                <a:latin typeface="Cerebri"/>
                <a:ea typeface="Cerebri"/>
                <a:cs typeface="Cerebri"/>
                <a:sym typeface="Cerebri"/>
              </a:rPr>
              <a:t>Giữ</a:t>
            </a:r>
            <a:r>
              <a:rPr lang="en-US" sz="2100" dirty="0" smtClean="0">
                <a:solidFill>
                  <a:srgbClr val="FFFBE5"/>
                </a:solidFill>
                <a:latin typeface="Cerebri"/>
                <a:ea typeface="Cerebri"/>
                <a:cs typeface="Cerebri"/>
                <a:sym typeface="Cerebri"/>
              </a:rPr>
              <a:t> </a:t>
            </a:r>
            <a:r>
              <a:rPr lang="en-US" sz="2100" dirty="0" err="1" smtClean="0">
                <a:solidFill>
                  <a:srgbClr val="FFFBE5"/>
                </a:solidFill>
                <a:latin typeface="Cerebri"/>
                <a:ea typeface="Cerebri"/>
                <a:cs typeface="Cerebri"/>
                <a:sym typeface="Cerebri"/>
              </a:rPr>
              <a:t>khoảng</a:t>
            </a:r>
            <a:r>
              <a:rPr lang="en-US" sz="2100" dirty="0" smtClean="0">
                <a:solidFill>
                  <a:srgbClr val="FFFBE5"/>
                </a:solidFill>
                <a:latin typeface="Cerebri"/>
                <a:ea typeface="Cerebri"/>
                <a:cs typeface="Cerebri"/>
                <a:sym typeface="Cerebri"/>
              </a:rPr>
              <a:t> </a:t>
            </a:r>
            <a:r>
              <a:rPr lang="en-US" sz="2100" dirty="0" err="1" smtClean="0">
                <a:solidFill>
                  <a:srgbClr val="FFFBE5"/>
                </a:solidFill>
                <a:latin typeface="Cerebri"/>
                <a:ea typeface="Cerebri"/>
                <a:cs typeface="Cerebri"/>
                <a:sym typeface="Cerebri"/>
              </a:rPr>
              <a:t>cách</a:t>
            </a:r>
            <a:r>
              <a:rPr lang="en-US" sz="2100" dirty="0" smtClean="0">
                <a:solidFill>
                  <a:srgbClr val="FFFBE5"/>
                </a:solidFill>
                <a:latin typeface="Cerebri"/>
                <a:ea typeface="Cerebri"/>
                <a:cs typeface="Cerebri"/>
                <a:sym typeface="Cerebri"/>
              </a:rPr>
              <a:t>, </a:t>
            </a:r>
            <a:r>
              <a:rPr lang="en-US" sz="2100" dirty="0" err="1" smtClean="0">
                <a:solidFill>
                  <a:srgbClr val="FFFBE5"/>
                </a:solidFill>
                <a:latin typeface="Cerebri"/>
                <a:ea typeface="Cerebri"/>
                <a:cs typeface="Cerebri"/>
                <a:sym typeface="Cerebri"/>
              </a:rPr>
              <a:t>rời</a:t>
            </a:r>
            <a:r>
              <a:rPr lang="en-US" sz="2100" dirty="0" smtClean="0">
                <a:solidFill>
                  <a:srgbClr val="FFFBE5"/>
                </a:solidFill>
                <a:latin typeface="Cerebri"/>
                <a:ea typeface="Cerebri"/>
                <a:cs typeface="Cerebri"/>
                <a:sym typeface="Cerebri"/>
              </a:rPr>
              <a:t> </a:t>
            </a:r>
            <a:r>
              <a:rPr lang="en-US" sz="2100" dirty="0" err="1" smtClean="0">
                <a:solidFill>
                  <a:srgbClr val="FFFBE5"/>
                </a:solidFill>
                <a:latin typeface="Cerebri"/>
                <a:ea typeface="Cerebri"/>
                <a:cs typeface="Cerebri"/>
                <a:sym typeface="Cerebri"/>
              </a:rPr>
              <a:t>khỏi</a:t>
            </a:r>
            <a:r>
              <a:rPr lang="en-US" sz="2100" dirty="0" smtClean="0">
                <a:solidFill>
                  <a:srgbClr val="FFFBE5"/>
                </a:solidFill>
                <a:latin typeface="Cerebri"/>
                <a:ea typeface="Cerebri"/>
                <a:cs typeface="Cerebri"/>
                <a:sym typeface="Cerebri"/>
              </a:rPr>
              <a:t> </a:t>
            </a:r>
            <a:r>
              <a:rPr lang="en-US" sz="2100" dirty="0" err="1" smtClean="0">
                <a:solidFill>
                  <a:srgbClr val="FFFBE5"/>
                </a:solidFill>
                <a:latin typeface="Cerebri"/>
                <a:ea typeface="Cerebri"/>
                <a:cs typeface="Cerebri"/>
                <a:sym typeface="Cerebri"/>
              </a:rPr>
              <a:t>nơi</a:t>
            </a:r>
            <a:r>
              <a:rPr lang="en-US" sz="2100" dirty="0" smtClean="0">
                <a:solidFill>
                  <a:srgbClr val="FFFBE5"/>
                </a:solidFill>
                <a:latin typeface="Cerebri"/>
                <a:ea typeface="Cerebri"/>
                <a:cs typeface="Cerebri"/>
                <a:sym typeface="Cerebri"/>
              </a:rPr>
              <a:t> </a:t>
            </a:r>
            <a:r>
              <a:rPr lang="en-US" sz="2100" dirty="0" err="1" smtClean="0">
                <a:solidFill>
                  <a:srgbClr val="FFFBE5"/>
                </a:solidFill>
                <a:latin typeface="Cerebri"/>
                <a:ea typeface="Cerebri"/>
                <a:cs typeface="Cerebri"/>
                <a:sym typeface="Cerebri"/>
              </a:rPr>
              <a:t>đó</a:t>
            </a:r>
            <a:endParaRPr lang="en-US" sz="2100" dirty="0" smtClean="0">
              <a:solidFill>
                <a:srgbClr val="FFFBE5"/>
              </a:solidFill>
              <a:latin typeface="Cerebri"/>
              <a:ea typeface="Cerebri"/>
              <a:cs typeface="Cerebri"/>
              <a:sym typeface="Cerebri"/>
            </a:endParaRPr>
          </a:p>
          <a:p>
            <a:pPr algn="l"/>
            <a:r>
              <a:rPr lang="en-US" sz="2100" dirty="0" smtClean="0">
                <a:solidFill>
                  <a:srgbClr val="FFFBE5"/>
                </a:solidFill>
                <a:latin typeface="Cerebri"/>
                <a:ea typeface="Cerebri"/>
                <a:cs typeface="Cerebri"/>
                <a:sym typeface="Cerebri"/>
              </a:rPr>
              <a:t>- </a:t>
            </a:r>
            <a:r>
              <a:rPr lang="en-US" sz="2100" dirty="0" err="1" smtClean="0">
                <a:solidFill>
                  <a:srgbClr val="FFFBE5"/>
                </a:solidFill>
                <a:latin typeface="Cerebri"/>
                <a:ea typeface="Cerebri"/>
                <a:cs typeface="Cerebri"/>
                <a:sym typeface="Cerebri"/>
              </a:rPr>
              <a:t>Tìm</a:t>
            </a:r>
            <a:r>
              <a:rPr lang="en-US" sz="2100" dirty="0" smtClean="0">
                <a:solidFill>
                  <a:srgbClr val="FFFBE5"/>
                </a:solidFill>
                <a:latin typeface="Cerebri"/>
                <a:ea typeface="Cerebri"/>
                <a:cs typeface="Cerebri"/>
                <a:sym typeface="Cerebri"/>
              </a:rPr>
              <a:t> </a:t>
            </a:r>
            <a:r>
              <a:rPr lang="en-US" sz="2100" dirty="0" err="1" smtClean="0">
                <a:solidFill>
                  <a:srgbClr val="FFFBE5"/>
                </a:solidFill>
                <a:latin typeface="Cerebri"/>
                <a:ea typeface="Cerebri"/>
                <a:cs typeface="Cerebri"/>
                <a:sym typeface="Cerebri"/>
              </a:rPr>
              <a:t>nơi</a:t>
            </a:r>
            <a:r>
              <a:rPr lang="en-US" sz="2100" dirty="0" smtClean="0">
                <a:solidFill>
                  <a:srgbClr val="FFFBE5"/>
                </a:solidFill>
                <a:latin typeface="Cerebri"/>
                <a:ea typeface="Cerebri"/>
                <a:cs typeface="Cerebri"/>
                <a:sym typeface="Cerebri"/>
              </a:rPr>
              <a:t> an </a:t>
            </a:r>
            <a:r>
              <a:rPr lang="en-US" sz="2100" dirty="0" err="1" smtClean="0">
                <a:solidFill>
                  <a:srgbClr val="FFFBE5"/>
                </a:solidFill>
                <a:latin typeface="Cerebri"/>
                <a:ea typeface="Cerebri"/>
                <a:cs typeface="Cerebri"/>
                <a:sym typeface="Cerebri"/>
              </a:rPr>
              <a:t>toàn</a:t>
            </a:r>
            <a:r>
              <a:rPr lang="en-US" sz="2100" dirty="0" smtClean="0">
                <a:solidFill>
                  <a:srgbClr val="FFFBE5"/>
                </a:solidFill>
                <a:latin typeface="Cerebri"/>
                <a:ea typeface="Cerebri"/>
                <a:cs typeface="Cerebri"/>
                <a:sym typeface="Cerebri"/>
              </a:rPr>
              <a:t>, </a:t>
            </a:r>
            <a:r>
              <a:rPr lang="en-US" sz="2100" dirty="0" err="1" smtClean="0">
                <a:solidFill>
                  <a:srgbClr val="FFFBE5"/>
                </a:solidFill>
                <a:latin typeface="Cerebri"/>
                <a:ea typeface="Cerebri"/>
                <a:cs typeface="Cerebri"/>
                <a:sym typeface="Cerebri"/>
              </a:rPr>
              <a:t>có</a:t>
            </a:r>
            <a:r>
              <a:rPr lang="en-US" sz="2100" dirty="0" smtClean="0">
                <a:solidFill>
                  <a:srgbClr val="FFFBE5"/>
                </a:solidFill>
                <a:latin typeface="Cerebri"/>
                <a:ea typeface="Cerebri"/>
                <a:cs typeface="Cerebri"/>
                <a:sym typeface="Cerebri"/>
              </a:rPr>
              <a:t> </a:t>
            </a:r>
            <a:r>
              <a:rPr lang="en-US" sz="2100" dirty="0" err="1" smtClean="0">
                <a:solidFill>
                  <a:srgbClr val="FFFBE5"/>
                </a:solidFill>
                <a:latin typeface="Cerebri"/>
                <a:ea typeface="Cerebri"/>
                <a:cs typeface="Cerebri"/>
                <a:sym typeface="Cerebri"/>
              </a:rPr>
              <a:t>người</a:t>
            </a:r>
            <a:r>
              <a:rPr lang="en-US" sz="2100" dirty="0" smtClean="0">
                <a:solidFill>
                  <a:srgbClr val="FFFBE5"/>
                </a:solidFill>
                <a:latin typeface="Cerebri"/>
                <a:ea typeface="Cerebri"/>
                <a:cs typeface="Cerebri"/>
                <a:sym typeface="Cerebri"/>
              </a:rPr>
              <a:t> </a:t>
            </a:r>
            <a:r>
              <a:rPr lang="en-US" sz="2100" err="1" smtClean="0">
                <a:solidFill>
                  <a:srgbClr val="FFFBE5"/>
                </a:solidFill>
                <a:latin typeface="Cerebri"/>
                <a:ea typeface="Cerebri"/>
                <a:cs typeface="Cerebri"/>
                <a:sym typeface="Cerebri"/>
              </a:rPr>
              <a:t>xung</a:t>
            </a:r>
            <a:r>
              <a:rPr lang="en-US" sz="2100" smtClean="0">
                <a:solidFill>
                  <a:srgbClr val="FFFBE5"/>
                </a:solidFill>
                <a:latin typeface="Cerebri"/>
                <a:ea typeface="Cerebri"/>
                <a:cs typeface="Cerebri"/>
                <a:sym typeface="Cerebri"/>
              </a:rPr>
              <a:t> quanh</a:t>
            </a:r>
            <a:endParaRPr lang="en-US" sz="2100" dirty="0" smtClean="0">
              <a:solidFill>
                <a:srgbClr val="FFFBE5"/>
              </a:solidFill>
              <a:latin typeface="Cerebri"/>
              <a:ea typeface="Cerebri"/>
              <a:cs typeface="Cerebri"/>
              <a:sym typeface="Cerebri"/>
            </a:endParaRPr>
          </a:p>
          <a:p>
            <a:pPr algn="l"/>
            <a:endParaRPr lang="en-US" sz="2100" dirty="0" smtClean="0">
              <a:solidFill>
                <a:srgbClr val="FFFBE5"/>
              </a:solidFill>
              <a:latin typeface="Cerebri"/>
              <a:ea typeface="Cerebri"/>
              <a:cs typeface="Cerebri"/>
              <a:sym typeface="Cerebri"/>
            </a:endParaRPr>
          </a:p>
          <a:p>
            <a:r>
              <a:rPr lang="en-US" sz="3000" b="1" dirty="0" smtClean="0">
                <a:solidFill>
                  <a:srgbClr val="FFFBE5"/>
                </a:solidFill>
                <a:latin typeface="Cerebri"/>
                <a:ea typeface="Cerebri"/>
                <a:cs typeface="Cerebri"/>
                <a:sym typeface="Cerebri"/>
              </a:rPr>
              <a:t>                                          </a:t>
            </a:r>
            <a:r>
              <a:rPr lang="en-US" sz="3000" b="1" dirty="0" smtClean="0">
                <a:solidFill>
                  <a:srgbClr val="002060"/>
                </a:solidFill>
                <a:latin typeface="Cerebri"/>
                <a:ea typeface="Cerebri"/>
                <a:cs typeface="Cerebri"/>
                <a:sym typeface="Cerebri"/>
              </a:rPr>
              <a:t>2. </a:t>
            </a:r>
            <a:r>
              <a:rPr lang="en-US" sz="3000" b="1" dirty="0" err="1" smtClean="0">
                <a:solidFill>
                  <a:srgbClr val="002060"/>
                </a:solidFill>
                <a:latin typeface="Cerebri"/>
                <a:ea typeface="Cerebri"/>
                <a:cs typeface="Cerebri"/>
                <a:sym typeface="Cerebri"/>
              </a:rPr>
              <a:t>Ghi</a:t>
            </a:r>
            <a:r>
              <a:rPr lang="en-US" sz="3000" b="1" dirty="0" smtClean="0">
                <a:solidFill>
                  <a:srgbClr val="002060"/>
                </a:solidFill>
                <a:latin typeface="Cerebri"/>
                <a:ea typeface="Cerebri"/>
                <a:cs typeface="Cerebri"/>
                <a:sym typeface="Cerebri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Cerebri"/>
                <a:ea typeface="Cerebri"/>
                <a:cs typeface="Cerebri"/>
                <a:sym typeface="Cerebri"/>
              </a:rPr>
              <a:t>nhận</a:t>
            </a:r>
            <a:r>
              <a:rPr lang="en-US" sz="3000" b="1" dirty="0" smtClean="0">
                <a:solidFill>
                  <a:srgbClr val="002060"/>
                </a:solidFill>
                <a:latin typeface="Cerebri"/>
                <a:ea typeface="Cerebri"/>
                <a:cs typeface="Cerebri"/>
                <a:sym typeface="Cerebri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Cerebri"/>
                <a:ea typeface="Cerebri"/>
                <a:cs typeface="Cerebri"/>
                <a:sym typeface="Cerebri"/>
              </a:rPr>
              <a:t>và</a:t>
            </a:r>
            <a:r>
              <a:rPr lang="en-US" sz="3000" b="1" dirty="0" smtClean="0">
                <a:solidFill>
                  <a:srgbClr val="002060"/>
                </a:solidFill>
                <a:latin typeface="Cerebri"/>
                <a:ea typeface="Cerebri"/>
                <a:cs typeface="Cerebri"/>
                <a:sym typeface="Cerebri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Cerebri"/>
                <a:ea typeface="Cerebri"/>
                <a:cs typeface="Cerebri"/>
                <a:sym typeface="Cerebri"/>
              </a:rPr>
              <a:t>lưu</a:t>
            </a:r>
            <a:r>
              <a:rPr lang="en-US" sz="3000" b="1" dirty="0" smtClean="0">
                <a:solidFill>
                  <a:srgbClr val="002060"/>
                </a:solidFill>
                <a:latin typeface="Cerebri"/>
                <a:ea typeface="Cerebri"/>
                <a:cs typeface="Cerebri"/>
                <a:sym typeface="Cerebri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Cerebri"/>
                <a:ea typeface="Cerebri"/>
                <a:cs typeface="Cerebri"/>
                <a:sym typeface="Cerebri"/>
              </a:rPr>
              <a:t>bằng</a:t>
            </a:r>
            <a:r>
              <a:rPr lang="en-US" sz="3000" b="1" dirty="0" smtClean="0">
                <a:solidFill>
                  <a:srgbClr val="002060"/>
                </a:solidFill>
                <a:latin typeface="Cerebri"/>
                <a:ea typeface="Cerebri"/>
                <a:cs typeface="Cerebri"/>
                <a:sym typeface="Cerebri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Cerebri"/>
                <a:ea typeface="Cerebri"/>
                <a:cs typeface="Cerebri"/>
                <a:sym typeface="Cerebri"/>
              </a:rPr>
              <a:t>chứng</a:t>
            </a:r>
            <a:r>
              <a:rPr lang="en-US" sz="3000" b="1" dirty="0" smtClean="0">
                <a:solidFill>
                  <a:srgbClr val="002060"/>
                </a:solidFill>
                <a:latin typeface="Cerebri"/>
                <a:ea typeface="Cerebri"/>
                <a:cs typeface="Cerebri"/>
                <a:sym typeface="Cerebri"/>
              </a:rPr>
              <a:t>:</a:t>
            </a:r>
          </a:p>
          <a:p>
            <a:r>
              <a:rPr lang="en-US" sz="2100" dirty="0" smtClean="0">
                <a:solidFill>
                  <a:srgbClr val="FFFBE5"/>
                </a:solidFill>
                <a:latin typeface="Cerebri"/>
                <a:ea typeface="Cerebri"/>
                <a:cs typeface="Cerebri"/>
                <a:sym typeface="Cerebri"/>
              </a:rPr>
              <a:t>                                                                   - </a:t>
            </a:r>
            <a:r>
              <a:rPr lang="en-US" sz="2100" dirty="0" err="1" smtClean="0">
                <a:solidFill>
                  <a:srgbClr val="FFFBE5"/>
                </a:solidFill>
                <a:latin typeface="Cerebri"/>
                <a:ea typeface="Cerebri"/>
                <a:cs typeface="Cerebri"/>
                <a:sym typeface="Cerebri"/>
              </a:rPr>
              <a:t>Lưu</a:t>
            </a:r>
            <a:r>
              <a:rPr lang="en-US" sz="2100" dirty="0" smtClean="0">
                <a:solidFill>
                  <a:srgbClr val="FFFBE5"/>
                </a:solidFill>
                <a:latin typeface="Cerebri"/>
                <a:ea typeface="Cerebri"/>
                <a:cs typeface="Cerebri"/>
                <a:sym typeface="Cerebri"/>
              </a:rPr>
              <a:t> tin </a:t>
            </a:r>
            <a:r>
              <a:rPr lang="en-US" sz="2100" dirty="0" err="1" smtClean="0">
                <a:solidFill>
                  <a:srgbClr val="FFFBE5"/>
                </a:solidFill>
                <a:latin typeface="Cerebri"/>
                <a:ea typeface="Cerebri"/>
                <a:cs typeface="Cerebri"/>
                <a:sym typeface="Cerebri"/>
              </a:rPr>
              <a:t>nhắn</a:t>
            </a:r>
            <a:r>
              <a:rPr lang="en-US" sz="2100" dirty="0" smtClean="0">
                <a:solidFill>
                  <a:srgbClr val="FFFBE5"/>
                </a:solidFill>
                <a:latin typeface="Cerebri"/>
                <a:ea typeface="Cerebri"/>
                <a:cs typeface="Cerebri"/>
                <a:sym typeface="Cerebri"/>
              </a:rPr>
              <a:t>, email, </a:t>
            </a:r>
            <a:r>
              <a:rPr lang="en-US" sz="2100" dirty="0" err="1" smtClean="0">
                <a:solidFill>
                  <a:srgbClr val="FFFBE5"/>
                </a:solidFill>
                <a:latin typeface="Cerebri"/>
                <a:ea typeface="Cerebri"/>
                <a:cs typeface="Cerebri"/>
                <a:sym typeface="Cerebri"/>
              </a:rPr>
              <a:t>hình</a:t>
            </a:r>
            <a:r>
              <a:rPr lang="en-US" sz="2100" dirty="0" smtClean="0">
                <a:solidFill>
                  <a:srgbClr val="FFFBE5"/>
                </a:solidFill>
                <a:latin typeface="Cerebri"/>
                <a:ea typeface="Cerebri"/>
                <a:cs typeface="Cerebri"/>
                <a:sym typeface="Cerebri"/>
              </a:rPr>
              <a:t> </a:t>
            </a:r>
            <a:r>
              <a:rPr lang="en-US" sz="2100" dirty="0" err="1" smtClean="0">
                <a:solidFill>
                  <a:srgbClr val="FFFBE5"/>
                </a:solidFill>
                <a:latin typeface="Cerebri"/>
                <a:ea typeface="Cerebri"/>
                <a:cs typeface="Cerebri"/>
                <a:sym typeface="Cerebri"/>
              </a:rPr>
              <a:t>ảnh</a:t>
            </a:r>
            <a:endParaRPr lang="en-US" sz="2100" dirty="0" smtClean="0">
              <a:solidFill>
                <a:srgbClr val="FFFBE5"/>
              </a:solidFill>
              <a:latin typeface="Cerebri"/>
              <a:ea typeface="Cerebri"/>
              <a:cs typeface="Cerebri"/>
              <a:sym typeface="Cerebri"/>
            </a:endParaRPr>
          </a:p>
          <a:p>
            <a:r>
              <a:rPr lang="en-US" sz="2100" dirty="0" smtClean="0">
                <a:solidFill>
                  <a:srgbClr val="FFFBE5"/>
                </a:solidFill>
                <a:latin typeface="Cerebri"/>
                <a:ea typeface="Cerebri"/>
                <a:cs typeface="Cerebri"/>
                <a:sym typeface="Cerebri"/>
              </a:rPr>
              <a:t>                                                                   - </a:t>
            </a:r>
            <a:r>
              <a:rPr lang="en-US" sz="2100" dirty="0" err="1" smtClean="0">
                <a:solidFill>
                  <a:srgbClr val="FFFBE5"/>
                </a:solidFill>
                <a:latin typeface="Cerebri"/>
                <a:ea typeface="Cerebri"/>
                <a:cs typeface="Cerebri"/>
                <a:sym typeface="Cerebri"/>
              </a:rPr>
              <a:t>Thời</a:t>
            </a:r>
            <a:r>
              <a:rPr lang="en-US" sz="2100" dirty="0" smtClean="0">
                <a:solidFill>
                  <a:srgbClr val="FFFBE5"/>
                </a:solidFill>
                <a:latin typeface="Cerebri"/>
                <a:ea typeface="Cerebri"/>
                <a:cs typeface="Cerebri"/>
                <a:sym typeface="Cerebri"/>
              </a:rPr>
              <a:t> </a:t>
            </a:r>
            <a:r>
              <a:rPr lang="en-US" sz="2100" dirty="0" err="1" smtClean="0">
                <a:solidFill>
                  <a:srgbClr val="FFFBE5"/>
                </a:solidFill>
                <a:latin typeface="Cerebri"/>
                <a:ea typeface="Cerebri"/>
                <a:cs typeface="Cerebri"/>
                <a:sym typeface="Cerebri"/>
              </a:rPr>
              <a:t>gian</a:t>
            </a:r>
            <a:r>
              <a:rPr lang="en-US" sz="2100" dirty="0" smtClean="0">
                <a:solidFill>
                  <a:srgbClr val="FFFBE5"/>
                </a:solidFill>
                <a:latin typeface="Cerebri"/>
                <a:ea typeface="Cerebri"/>
                <a:cs typeface="Cerebri"/>
                <a:sym typeface="Cerebri"/>
              </a:rPr>
              <a:t> </a:t>
            </a:r>
            <a:r>
              <a:rPr lang="en-US" sz="2100" dirty="0" err="1" smtClean="0">
                <a:solidFill>
                  <a:srgbClr val="FFFBE5"/>
                </a:solidFill>
                <a:latin typeface="Cerebri"/>
                <a:ea typeface="Cerebri"/>
                <a:cs typeface="Cerebri"/>
                <a:sym typeface="Cerebri"/>
              </a:rPr>
              <a:t>địa</a:t>
            </a:r>
            <a:r>
              <a:rPr lang="en-US" sz="2100" dirty="0" smtClean="0">
                <a:solidFill>
                  <a:srgbClr val="FFFBE5"/>
                </a:solidFill>
                <a:latin typeface="Cerebri"/>
                <a:ea typeface="Cerebri"/>
                <a:cs typeface="Cerebri"/>
                <a:sym typeface="Cerebri"/>
              </a:rPr>
              <a:t> </a:t>
            </a:r>
            <a:r>
              <a:rPr lang="en-US" sz="2100" dirty="0" err="1" smtClean="0">
                <a:solidFill>
                  <a:srgbClr val="FFFBE5"/>
                </a:solidFill>
                <a:latin typeface="Cerebri"/>
                <a:ea typeface="Cerebri"/>
                <a:cs typeface="Cerebri"/>
                <a:sym typeface="Cerebri"/>
              </a:rPr>
              <a:t>điểm</a:t>
            </a:r>
            <a:r>
              <a:rPr lang="en-US" sz="2100" dirty="0" smtClean="0">
                <a:solidFill>
                  <a:srgbClr val="FFFBE5"/>
                </a:solidFill>
                <a:latin typeface="Cerebri"/>
                <a:ea typeface="Cerebri"/>
                <a:cs typeface="Cerebri"/>
                <a:sym typeface="Cerebri"/>
              </a:rPr>
              <a:t>, </a:t>
            </a:r>
            <a:r>
              <a:rPr lang="en-US" sz="2100" dirty="0" err="1" smtClean="0">
                <a:solidFill>
                  <a:srgbClr val="FFFBE5"/>
                </a:solidFill>
                <a:latin typeface="Cerebri"/>
                <a:ea typeface="Cerebri"/>
                <a:cs typeface="Cerebri"/>
                <a:sym typeface="Cerebri"/>
              </a:rPr>
              <a:t>người</a:t>
            </a:r>
            <a:r>
              <a:rPr lang="en-US" sz="2100" dirty="0" smtClean="0">
                <a:solidFill>
                  <a:srgbClr val="FFFBE5"/>
                </a:solidFill>
                <a:latin typeface="Cerebri"/>
                <a:ea typeface="Cerebri"/>
                <a:cs typeface="Cerebri"/>
                <a:sym typeface="Cerebri"/>
              </a:rPr>
              <a:t> </a:t>
            </a:r>
            <a:r>
              <a:rPr lang="en-US" sz="2100" dirty="0" err="1" smtClean="0">
                <a:solidFill>
                  <a:srgbClr val="FFFBE5"/>
                </a:solidFill>
                <a:latin typeface="Cerebri"/>
                <a:ea typeface="Cerebri"/>
                <a:cs typeface="Cerebri"/>
                <a:sym typeface="Cerebri"/>
              </a:rPr>
              <a:t>liên</a:t>
            </a:r>
            <a:r>
              <a:rPr lang="en-US" sz="2100" dirty="0" smtClean="0">
                <a:solidFill>
                  <a:srgbClr val="FFFBE5"/>
                </a:solidFill>
                <a:latin typeface="Cerebri"/>
                <a:ea typeface="Cerebri"/>
                <a:cs typeface="Cerebri"/>
                <a:sym typeface="Cerebri"/>
              </a:rPr>
              <a:t> </a:t>
            </a:r>
            <a:r>
              <a:rPr lang="en-US" sz="2100" dirty="0" err="1" smtClean="0">
                <a:solidFill>
                  <a:srgbClr val="FFFBE5"/>
                </a:solidFill>
                <a:latin typeface="Cerebri"/>
                <a:ea typeface="Cerebri"/>
                <a:cs typeface="Cerebri"/>
                <a:sym typeface="Cerebri"/>
              </a:rPr>
              <a:t>quan</a:t>
            </a:r>
            <a:endParaRPr lang="en-US" sz="2100" dirty="0" smtClean="0">
              <a:solidFill>
                <a:srgbClr val="FFFBE5"/>
              </a:solidFill>
              <a:latin typeface="Cerebri"/>
              <a:ea typeface="Cerebri"/>
              <a:cs typeface="Cerebri"/>
              <a:sym typeface="Cerebri"/>
            </a:endParaRPr>
          </a:p>
          <a:p>
            <a:r>
              <a:rPr lang="en-US" sz="2100" dirty="0" smtClean="0">
                <a:solidFill>
                  <a:srgbClr val="FFFBE5"/>
                </a:solidFill>
                <a:latin typeface="Cerebri"/>
                <a:ea typeface="Cerebri"/>
                <a:cs typeface="Cerebri"/>
                <a:sym typeface="Cerebri"/>
              </a:rPr>
              <a:t>                                                                   - </a:t>
            </a:r>
            <a:r>
              <a:rPr lang="en-US" sz="2100" dirty="0" err="1" smtClean="0">
                <a:solidFill>
                  <a:srgbClr val="FFFBE5"/>
                </a:solidFill>
                <a:latin typeface="Cerebri"/>
                <a:ea typeface="Cerebri"/>
                <a:cs typeface="Cerebri"/>
                <a:sym typeface="Cerebri"/>
              </a:rPr>
              <a:t>Nếu</a:t>
            </a:r>
            <a:r>
              <a:rPr lang="en-US" sz="2100" dirty="0" smtClean="0">
                <a:solidFill>
                  <a:srgbClr val="FFFBE5"/>
                </a:solidFill>
                <a:latin typeface="Cerebri"/>
                <a:ea typeface="Cerebri"/>
                <a:cs typeface="Cerebri"/>
                <a:sym typeface="Cerebri"/>
              </a:rPr>
              <a:t> </a:t>
            </a:r>
            <a:r>
              <a:rPr lang="en-US" sz="2100" dirty="0" err="1" smtClean="0">
                <a:solidFill>
                  <a:srgbClr val="FFFBE5"/>
                </a:solidFill>
                <a:latin typeface="Cerebri"/>
                <a:ea typeface="Cerebri"/>
                <a:cs typeface="Cerebri"/>
                <a:sym typeface="Cerebri"/>
              </a:rPr>
              <a:t>có</a:t>
            </a:r>
            <a:r>
              <a:rPr lang="en-US" sz="2100" dirty="0" smtClean="0">
                <a:solidFill>
                  <a:srgbClr val="FFFBE5"/>
                </a:solidFill>
                <a:latin typeface="Cerebri"/>
                <a:ea typeface="Cerebri"/>
                <a:cs typeface="Cerebri"/>
                <a:sym typeface="Cerebri"/>
              </a:rPr>
              <a:t> </a:t>
            </a:r>
            <a:r>
              <a:rPr lang="en-US" sz="2100" dirty="0" err="1" smtClean="0">
                <a:solidFill>
                  <a:srgbClr val="FFFBE5"/>
                </a:solidFill>
                <a:latin typeface="Cerebri"/>
                <a:ea typeface="Cerebri"/>
                <a:cs typeface="Cerebri"/>
                <a:sym typeface="Cerebri"/>
              </a:rPr>
              <a:t>thể</a:t>
            </a:r>
            <a:r>
              <a:rPr lang="en-US" sz="2100" dirty="0" smtClean="0">
                <a:solidFill>
                  <a:srgbClr val="FFFBE5"/>
                </a:solidFill>
                <a:latin typeface="Cerebri"/>
                <a:ea typeface="Cerebri"/>
                <a:cs typeface="Cerebri"/>
                <a:sym typeface="Cerebri"/>
              </a:rPr>
              <a:t> </a:t>
            </a:r>
            <a:r>
              <a:rPr lang="en-US" sz="2100" dirty="0" err="1" smtClean="0">
                <a:solidFill>
                  <a:srgbClr val="FFFBE5"/>
                </a:solidFill>
                <a:latin typeface="Cerebri"/>
                <a:ea typeface="Cerebri"/>
                <a:cs typeface="Cerebri"/>
                <a:sym typeface="Cerebri"/>
              </a:rPr>
              <a:t>tìm</a:t>
            </a:r>
            <a:r>
              <a:rPr lang="en-US" sz="2100" dirty="0" smtClean="0">
                <a:solidFill>
                  <a:srgbClr val="FFFBE5"/>
                </a:solidFill>
                <a:latin typeface="Cerebri"/>
                <a:ea typeface="Cerebri"/>
                <a:cs typeface="Cerebri"/>
                <a:sym typeface="Cerebri"/>
              </a:rPr>
              <a:t> </a:t>
            </a:r>
            <a:r>
              <a:rPr lang="en-US" sz="2100" dirty="0" err="1" smtClean="0">
                <a:solidFill>
                  <a:srgbClr val="FFFBE5"/>
                </a:solidFill>
                <a:latin typeface="Cerebri"/>
                <a:ea typeface="Cerebri"/>
                <a:cs typeface="Cerebri"/>
                <a:sym typeface="Cerebri"/>
              </a:rPr>
              <a:t>nhân</a:t>
            </a:r>
            <a:r>
              <a:rPr lang="en-US" sz="2100" dirty="0" smtClean="0">
                <a:solidFill>
                  <a:srgbClr val="FFFBE5"/>
                </a:solidFill>
                <a:latin typeface="Cerebri"/>
                <a:ea typeface="Cerebri"/>
                <a:cs typeface="Cerebri"/>
                <a:sym typeface="Cerebri"/>
              </a:rPr>
              <a:t> </a:t>
            </a:r>
            <a:r>
              <a:rPr lang="en-US" sz="2100" dirty="0" err="1" smtClean="0">
                <a:solidFill>
                  <a:srgbClr val="FFFBE5"/>
                </a:solidFill>
                <a:latin typeface="Cerebri"/>
                <a:ea typeface="Cerebri"/>
                <a:cs typeface="Cerebri"/>
                <a:sym typeface="Cerebri"/>
              </a:rPr>
              <a:t>chứng</a:t>
            </a:r>
            <a:endParaRPr lang="en-US" sz="2100" dirty="0" smtClean="0">
              <a:solidFill>
                <a:srgbClr val="FFFBE5"/>
              </a:solidFill>
              <a:latin typeface="Cerebri"/>
              <a:ea typeface="Cerebri"/>
              <a:cs typeface="Cerebri"/>
              <a:sym typeface="Cerebri"/>
            </a:endParaRPr>
          </a:p>
          <a:p>
            <a:r>
              <a:rPr lang="en-US" sz="2100" dirty="0" smtClean="0">
                <a:solidFill>
                  <a:srgbClr val="FFFBE5"/>
                </a:solidFill>
                <a:latin typeface="Cerebri"/>
                <a:ea typeface="Cerebri"/>
                <a:cs typeface="Cerebri"/>
                <a:sym typeface="Cerebri"/>
              </a:rPr>
              <a:t>                                                                   - </a:t>
            </a:r>
            <a:r>
              <a:rPr lang="en-US" sz="2100" dirty="0" err="1" smtClean="0">
                <a:solidFill>
                  <a:srgbClr val="FFFBE5"/>
                </a:solidFill>
                <a:latin typeface="Cerebri"/>
                <a:ea typeface="Cerebri"/>
                <a:cs typeface="Cerebri"/>
                <a:sym typeface="Cerebri"/>
              </a:rPr>
              <a:t>Xem</a:t>
            </a:r>
            <a:r>
              <a:rPr lang="en-US" sz="2100" dirty="0" smtClean="0">
                <a:solidFill>
                  <a:srgbClr val="FFFBE5"/>
                </a:solidFill>
                <a:latin typeface="Cerebri"/>
                <a:ea typeface="Cerebri"/>
                <a:cs typeface="Cerebri"/>
                <a:sym typeface="Cerebri"/>
              </a:rPr>
              <a:t> </a:t>
            </a:r>
            <a:r>
              <a:rPr lang="en-US" sz="2100" dirty="0" err="1" smtClean="0">
                <a:solidFill>
                  <a:srgbClr val="FFFBE5"/>
                </a:solidFill>
                <a:latin typeface="Cerebri"/>
                <a:ea typeface="Cerebri"/>
                <a:cs typeface="Cerebri"/>
                <a:sym typeface="Cerebri"/>
              </a:rPr>
              <a:t>lại</a:t>
            </a:r>
            <a:r>
              <a:rPr lang="en-US" sz="2100" dirty="0" smtClean="0">
                <a:solidFill>
                  <a:srgbClr val="FFFBE5"/>
                </a:solidFill>
                <a:latin typeface="Cerebri"/>
                <a:ea typeface="Cerebri"/>
                <a:cs typeface="Cerebri"/>
                <a:sym typeface="Cerebri"/>
              </a:rPr>
              <a:t> </a:t>
            </a:r>
            <a:r>
              <a:rPr lang="en-US" sz="2100" dirty="0" err="1" smtClean="0">
                <a:solidFill>
                  <a:srgbClr val="FFFBE5"/>
                </a:solidFill>
                <a:latin typeface="Cerebri"/>
                <a:ea typeface="Cerebri"/>
                <a:cs typeface="Cerebri"/>
                <a:sym typeface="Cerebri"/>
              </a:rPr>
              <a:t>chính</a:t>
            </a:r>
            <a:r>
              <a:rPr lang="en-US" sz="2100" dirty="0" smtClean="0">
                <a:solidFill>
                  <a:srgbClr val="FFFBE5"/>
                </a:solidFill>
                <a:latin typeface="Cerebri"/>
                <a:ea typeface="Cerebri"/>
                <a:cs typeface="Cerebri"/>
                <a:sym typeface="Cerebri"/>
              </a:rPr>
              <a:t> </a:t>
            </a:r>
            <a:r>
              <a:rPr lang="en-US" sz="2100" dirty="0" err="1" smtClean="0">
                <a:solidFill>
                  <a:srgbClr val="FFFBE5"/>
                </a:solidFill>
                <a:latin typeface="Cerebri"/>
                <a:ea typeface="Cerebri"/>
                <a:cs typeface="Cerebri"/>
                <a:sym typeface="Cerebri"/>
              </a:rPr>
              <a:t>sách</a:t>
            </a:r>
            <a:r>
              <a:rPr lang="en-US" sz="2100" dirty="0" smtClean="0">
                <a:solidFill>
                  <a:srgbClr val="FFFBE5"/>
                </a:solidFill>
                <a:latin typeface="Cerebri"/>
                <a:ea typeface="Cerebri"/>
                <a:cs typeface="Cerebri"/>
                <a:sym typeface="Cerebri"/>
              </a:rPr>
              <a:t> Ban </a:t>
            </a:r>
            <a:r>
              <a:rPr lang="en-US" sz="2100" dirty="0" err="1" smtClean="0">
                <a:solidFill>
                  <a:srgbClr val="FFFBE5"/>
                </a:solidFill>
                <a:latin typeface="Cerebri"/>
                <a:ea typeface="Cerebri"/>
                <a:cs typeface="Cerebri"/>
                <a:sym typeface="Cerebri"/>
              </a:rPr>
              <a:t>phòng</a:t>
            </a:r>
            <a:r>
              <a:rPr lang="en-US" sz="2100" dirty="0" smtClean="0">
                <a:solidFill>
                  <a:srgbClr val="FFFBE5"/>
                </a:solidFill>
                <a:latin typeface="Cerebri"/>
                <a:ea typeface="Cerebri"/>
                <a:cs typeface="Cerebri"/>
                <a:sym typeface="Cerebri"/>
              </a:rPr>
              <a:t> </a:t>
            </a:r>
            <a:r>
              <a:rPr lang="en-US" sz="2100" dirty="0" err="1" smtClean="0">
                <a:solidFill>
                  <a:srgbClr val="FFFBE5"/>
                </a:solidFill>
                <a:latin typeface="Cerebri"/>
                <a:ea typeface="Cerebri"/>
                <a:cs typeface="Cerebri"/>
                <a:sym typeface="Cerebri"/>
              </a:rPr>
              <a:t>chống</a:t>
            </a:r>
            <a:r>
              <a:rPr lang="en-US" sz="2100" dirty="0" smtClean="0">
                <a:solidFill>
                  <a:srgbClr val="FFFBE5"/>
                </a:solidFill>
                <a:latin typeface="Cerebri"/>
                <a:ea typeface="Cerebri"/>
                <a:cs typeface="Cerebri"/>
                <a:sym typeface="Cerebri"/>
              </a:rPr>
              <a:t> </a:t>
            </a:r>
            <a:r>
              <a:rPr lang="en-US" sz="2100" dirty="0" err="1" smtClean="0">
                <a:solidFill>
                  <a:srgbClr val="FFFBE5"/>
                </a:solidFill>
                <a:latin typeface="Cerebri"/>
                <a:ea typeface="Cerebri"/>
                <a:cs typeface="Cerebri"/>
                <a:sym typeface="Cerebri"/>
              </a:rPr>
              <a:t>quấy</a:t>
            </a:r>
            <a:r>
              <a:rPr lang="en-US" sz="2100" dirty="0" smtClean="0">
                <a:solidFill>
                  <a:srgbClr val="FFFBE5"/>
                </a:solidFill>
                <a:latin typeface="Cerebri"/>
                <a:ea typeface="Cerebri"/>
                <a:cs typeface="Cerebri"/>
                <a:sym typeface="Cerebri"/>
              </a:rPr>
              <a:t> </a:t>
            </a:r>
            <a:r>
              <a:rPr lang="en-US" sz="2100" dirty="0" err="1" smtClean="0">
                <a:solidFill>
                  <a:srgbClr val="FFFBE5"/>
                </a:solidFill>
                <a:latin typeface="Cerebri"/>
                <a:ea typeface="Cerebri"/>
                <a:cs typeface="Cerebri"/>
                <a:sym typeface="Cerebri"/>
              </a:rPr>
              <a:t>rối</a:t>
            </a:r>
            <a:r>
              <a:rPr lang="en-US" sz="2100" dirty="0" smtClean="0">
                <a:solidFill>
                  <a:srgbClr val="FFFBE5"/>
                </a:solidFill>
                <a:latin typeface="Cerebri"/>
                <a:ea typeface="Cerebri"/>
                <a:cs typeface="Cerebri"/>
                <a:sym typeface="Cerebri"/>
              </a:rPr>
              <a:t> </a:t>
            </a:r>
          </a:p>
          <a:p>
            <a:r>
              <a:rPr lang="en-US" sz="2100" dirty="0">
                <a:solidFill>
                  <a:srgbClr val="FFFBE5"/>
                </a:solidFill>
                <a:latin typeface="Cerebri"/>
                <a:ea typeface="Cerebri"/>
                <a:cs typeface="Cerebri"/>
                <a:sym typeface="Cerebri"/>
              </a:rPr>
              <a:t> </a:t>
            </a:r>
            <a:r>
              <a:rPr lang="en-US" sz="2100" dirty="0" smtClean="0">
                <a:solidFill>
                  <a:srgbClr val="FFFBE5"/>
                </a:solidFill>
                <a:latin typeface="Cerebri"/>
                <a:ea typeface="Cerebri"/>
                <a:cs typeface="Cerebri"/>
                <a:sym typeface="Cerebri"/>
              </a:rPr>
              <a:t>                                                                     </a:t>
            </a:r>
            <a:r>
              <a:rPr lang="en-US" sz="2100" dirty="0" err="1" smtClean="0">
                <a:solidFill>
                  <a:srgbClr val="FFFBE5"/>
                </a:solidFill>
                <a:latin typeface="Cerebri"/>
                <a:ea typeface="Cerebri"/>
                <a:cs typeface="Cerebri"/>
                <a:sym typeface="Cerebri"/>
              </a:rPr>
              <a:t>tình</a:t>
            </a:r>
            <a:r>
              <a:rPr lang="en-US" sz="2100" dirty="0" smtClean="0">
                <a:solidFill>
                  <a:srgbClr val="FFFBE5"/>
                </a:solidFill>
                <a:latin typeface="Cerebri"/>
                <a:ea typeface="Cerebri"/>
                <a:cs typeface="Cerebri"/>
                <a:sym typeface="Cerebri"/>
              </a:rPr>
              <a:t> </a:t>
            </a:r>
            <a:r>
              <a:rPr lang="en-US" sz="2100" dirty="0" err="1" smtClean="0">
                <a:solidFill>
                  <a:srgbClr val="FFFBE5"/>
                </a:solidFill>
                <a:latin typeface="Cerebri"/>
                <a:ea typeface="Cerebri"/>
                <a:cs typeface="Cerebri"/>
                <a:sym typeface="Cerebri"/>
              </a:rPr>
              <a:t>dục</a:t>
            </a:r>
            <a:r>
              <a:rPr lang="en-US" sz="2100" dirty="0" smtClean="0">
                <a:solidFill>
                  <a:srgbClr val="FFFBE5"/>
                </a:solidFill>
                <a:latin typeface="Cerebri"/>
                <a:ea typeface="Cerebri"/>
                <a:cs typeface="Cerebri"/>
                <a:sym typeface="Cerebri"/>
              </a:rPr>
              <a:t> </a:t>
            </a:r>
            <a:r>
              <a:rPr lang="en-US" sz="2100" dirty="0" err="1" smtClean="0">
                <a:solidFill>
                  <a:srgbClr val="FFFBE5"/>
                </a:solidFill>
                <a:latin typeface="Cerebri"/>
                <a:ea typeface="Cerebri"/>
                <a:cs typeface="Cerebri"/>
                <a:sym typeface="Cerebri"/>
              </a:rPr>
              <a:t>của</a:t>
            </a:r>
            <a:r>
              <a:rPr lang="en-US" sz="2100" dirty="0" smtClean="0">
                <a:solidFill>
                  <a:srgbClr val="FFFBE5"/>
                </a:solidFill>
                <a:latin typeface="Cerebri"/>
                <a:ea typeface="Cerebri"/>
                <a:cs typeface="Cerebri"/>
                <a:sym typeface="Cerebri"/>
              </a:rPr>
              <a:t> </a:t>
            </a:r>
            <a:r>
              <a:rPr lang="en-US" sz="2100" dirty="0" err="1" smtClean="0">
                <a:solidFill>
                  <a:srgbClr val="FFFBE5"/>
                </a:solidFill>
                <a:latin typeface="Cerebri"/>
                <a:ea typeface="Cerebri"/>
                <a:cs typeface="Cerebri"/>
                <a:sym typeface="Cerebri"/>
              </a:rPr>
              <a:t>công</a:t>
            </a:r>
            <a:r>
              <a:rPr lang="en-US" sz="2100" dirty="0" smtClean="0">
                <a:solidFill>
                  <a:srgbClr val="FFFBE5"/>
                </a:solidFill>
                <a:latin typeface="Cerebri"/>
                <a:ea typeface="Cerebri"/>
                <a:cs typeface="Cerebri"/>
                <a:sym typeface="Cerebri"/>
              </a:rPr>
              <a:t> </a:t>
            </a:r>
            <a:r>
              <a:rPr lang="en-US" sz="2100" dirty="0" err="1" smtClean="0">
                <a:solidFill>
                  <a:srgbClr val="FFFBE5"/>
                </a:solidFill>
                <a:latin typeface="Cerebri"/>
                <a:ea typeface="Cerebri"/>
                <a:cs typeface="Cerebri"/>
                <a:sym typeface="Cerebri"/>
              </a:rPr>
              <a:t>ty</a:t>
            </a:r>
            <a:r>
              <a:rPr lang="en-US" sz="2100" dirty="0" smtClean="0">
                <a:solidFill>
                  <a:srgbClr val="FFFBE5"/>
                </a:solidFill>
                <a:latin typeface="Cerebri"/>
                <a:ea typeface="Cerebri"/>
                <a:cs typeface="Cerebri"/>
                <a:sym typeface="Cerebri"/>
              </a:rPr>
              <a:t> </a:t>
            </a:r>
            <a:r>
              <a:rPr lang="en-US" sz="2100" dirty="0" err="1" smtClean="0">
                <a:solidFill>
                  <a:srgbClr val="FFFBE5"/>
                </a:solidFill>
                <a:latin typeface="Cerebri"/>
                <a:ea typeface="Cerebri"/>
                <a:cs typeface="Cerebri"/>
                <a:sym typeface="Cerebri"/>
              </a:rPr>
              <a:t>bạn</a:t>
            </a:r>
            <a:endParaRPr lang="en-US" sz="2100" dirty="0" smtClean="0">
              <a:solidFill>
                <a:srgbClr val="FFFBE5"/>
              </a:solidFill>
              <a:latin typeface="Cerebri"/>
              <a:ea typeface="Cerebri"/>
              <a:cs typeface="Cerebri"/>
              <a:sym typeface="Cerebri"/>
            </a:endParaRPr>
          </a:p>
          <a:p>
            <a:endParaRPr lang="en-US" sz="2100" b="1" dirty="0">
              <a:solidFill>
                <a:srgbClr val="FFFBE5"/>
              </a:solidFill>
              <a:latin typeface="Cerebri"/>
              <a:ea typeface="Cerebri"/>
              <a:cs typeface="Cerebri"/>
              <a:sym typeface="Cerebri"/>
            </a:endParaRPr>
          </a:p>
          <a:p>
            <a:pPr algn="l"/>
            <a:r>
              <a:rPr lang="en-US" sz="3000" b="1" dirty="0" smtClean="0">
                <a:solidFill>
                  <a:srgbClr val="002060"/>
                </a:solidFill>
                <a:latin typeface="Cerebri"/>
                <a:ea typeface="Cerebri"/>
                <a:cs typeface="Cerebri"/>
                <a:sym typeface="Cerebri"/>
              </a:rPr>
              <a:t>3. </a:t>
            </a:r>
            <a:r>
              <a:rPr lang="en-US" sz="3000" b="1" dirty="0" err="1" smtClean="0">
                <a:solidFill>
                  <a:srgbClr val="002060"/>
                </a:solidFill>
                <a:latin typeface="Cerebri"/>
                <a:ea typeface="Cerebri"/>
                <a:cs typeface="Cerebri"/>
                <a:sym typeface="Cerebri"/>
              </a:rPr>
              <a:t>Tìm</a:t>
            </a:r>
            <a:r>
              <a:rPr lang="en-US" sz="3000" b="1" dirty="0" smtClean="0">
                <a:solidFill>
                  <a:srgbClr val="002060"/>
                </a:solidFill>
                <a:latin typeface="Cerebri"/>
                <a:ea typeface="Cerebri"/>
                <a:cs typeface="Cerebri"/>
                <a:sym typeface="Cerebri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Cerebri"/>
                <a:ea typeface="Cerebri"/>
                <a:cs typeface="Cerebri"/>
                <a:sym typeface="Cerebri"/>
              </a:rPr>
              <a:t>sự</a:t>
            </a:r>
            <a:r>
              <a:rPr lang="en-US" sz="3000" b="1" dirty="0" smtClean="0">
                <a:solidFill>
                  <a:srgbClr val="002060"/>
                </a:solidFill>
                <a:latin typeface="Cerebri"/>
                <a:ea typeface="Cerebri"/>
                <a:cs typeface="Cerebri"/>
                <a:sym typeface="Cerebri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Cerebri"/>
                <a:ea typeface="Cerebri"/>
                <a:cs typeface="Cerebri"/>
                <a:sym typeface="Cerebri"/>
              </a:rPr>
              <a:t>hỗ</a:t>
            </a:r>
            <a:r>
              <a:rPr lang="en-US" sz="3000" b="1" dirty="0" smtClean="0">
                <a:solidFill>
                  <a:srgbClr val="002060"/>
                </a:solidFill>
                <a:latin typeface="Cerebri"/>
                <a:ea typeface="Cerebri"/>
                <a:cs typeface="Cerebri"/>
                <a:sym typeface="Cerebri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Cerebri"/>
                <a:ea typeface="Cerebri"/>
                <a:cs typeface="Cerebri"/>
                <a:sym typeface="Cerebri"/>
              </a:rPr>
              <a:t>trợ</a:t>
            </a:r>
            <a:endParaRPr lang="en-US" sz="3000" b="1" dirty="0">
              <a:solidFill>
                <a:srgbClr val="002060"/>
              </a:solidFill>
              <a:latin typeface="Cerebri"/>
              <a:ea typeface="Cerebri"/>
              <a:cs typeface="Cerebri"/>
              <a:sym typeface="Cerebri"/>
            </a:endParaRPr>
          </a:p>
          <a:p>
            <a:pPr marL="457200" indent="-457200">
              <a:buFontTx/>
              <a:buChar char="-"/>
            </a:pPr>
            <a:r>
              <a:rPr lang="en-US" sz="2100" dirty="0" err="1" smtClean="0">
                <a:solidFill>
                  <a:srgbClr val="FFFBE5"/>
                </a:solidFill>
                <a:latin typeface="Cerebri"/>
                <a:ea typeface="Cerebri"/>
                <a:cs typeface="Cerebri"/>
                <a:sym typeface="Cerebri"/>
              </a:rPr>
              <a:t>Tìm</a:t>
            </a:r>
            <a:r>
              <a:rPr lang="en-US" sz="2100" dirty="0" smtClean="0">
                <a:solidFill>
                  <a:srgbClr val="FFFBE5"/>
                </a:solidFill>
                <a:latin typeface="Cerebri"/>
                <a:ea typeface="Cerebri"/>
                <a:cs typeface="Cerebri"/>
                <a:sym typeface="Cerebri"/>
              </a:rPr>
              <a:t> </a:t>
            </a:r>
            <a:r>
              <a:rPr lang="en-US" sz="2100" dirty="0" err="1" smtClean="0">
                <a:solidFill>
                  <a:srgbClr val="FFFBE5"/>
                </a:solidFill>
                <a:latin typeface="Cerebri"/>
                <a:ea typeface="Cerebri"/>
                <a:cs typeface="Cerebri"/>
                <a:sym typeface="Cerebri"/>
              </a:rPr>
              <a:t>kiếm</a:t>
            </a:r>
            <a:r>
              <a:rPr lang="en-US" sz="2100" dirty="0" smtClean="0">
                <a:solidFill>
                  <a:srgbClr val="FFFBE5"/>
                </a:solidFill>
                <a:latin typeface="Cerebri"/>
                <a:ea typeface="Cerebri"/>
                <a:cs typeface="Cerebri"/>
                <a:sym typeface="Cerebri"/>
              </a:rPr>
              <a:t> </a:t>
            </a:r>
            <a:r>
              <a:rPr lang="en-US" sz="2100" dirty="0" err="1" smtClean="0">
                <a:solidFill>
                  <a:srgbClr val="FFFBE5"/>
                </a:solidFill>
                <a:latin typeface="Cerebri"/>
                <a:ea typeface="Cerebri"/>
                <a:cs typeface="Cerebri"/>
                <a:sym typeface="Cerebri"/>
              </a:rPr>
              <a:t>sự</a:t>
            </a:r>
            <a:r>
              <a:rPr lang="en-US" sz="2100" dirty="0" smtClean="0">
                <a:solidFill>
                  <a:srgbClr val="FFFBE5"/>
                </a:solidFill>
                <a:latin typeface="Cerebri"/>
                <a:ea typeface="Cerebri"/>
                <a:cs typeface="Cerebri"/>
                <a:sym typeface="Cerebri"/>
              </a:rPr>
              <a:t> </a:t>
            </a:r>
            <a:r>
              <a:rPr lang="en-US" sz="2100" dirty="0" err="1" smtClean="0">
                <a:solidFill>
                  <a:srgbClr val="FFFBE5"/>
                </a:solidFill>
                <a:latin typeface="Cerebri"/>
                <a:ea typeface="Cerebri"/>
                <a:cs typeface="Cerebri"/>
                <a:sym typeface="Cerebri"/>
              </a:rPr>
              <a:t>trợ</a:t>
            </a:r>
            <a:r>
              <a:rPr lang="en-US" sz="2100" dirty="0" smtClean="0">
                <a:solidFill>
                  <a:srgbClr val="FFFBE5"/>
                </a:solidFill>
                <a:latin typeface="Cerebri"/>
                <a:ea typeface="Cerebri"/>
                <a:cs typeface="Cerebri"/>
                <a:sym typeface="Cerebri"/>
              </a:rPr>
              <a:t> </a:t>
            </a:r>
            <a:r>
              <a:rPr lang="en-US" sz="2100" dirty="0" err="1" smtClean="0">
                <a:solidFill>
                  <a:srgbClr val="FFFBE5"/>
                </a:solidFill>
                <a:latin typeface="Cerebri"/>
                <a:ea typeface="Cerebri"/>
                <a:cs typeface="Cerebri"/>
                <a:sym typeface="Cerebri"/>
              </a:rPr>
              <a:t>giúp</a:t>
            </a:r>
            <a:r>
              <a:rPr lang="en-US" sz="2100" dirty="0" smtClean="0">
                <a:solidFill>
                  <a:srgbClr val="FFFBE5"/>
                </a:solidFill>
                <a:latin typeface="Cerebri"/>
                <a:ea typeface="Cerebri"/>
                <a:cs typeface="Cerebri"/>
                <a:sym typeface="Cerebri"/>
              </a:rPr>
              <a:t> y </a:t>
            </a:r>
            <a:r>
              <a:rPr lang="en-US" sz="2100" dirty="0" err="1" smtClean="0">
                <a:solidFill>
                  <a:srgbClr val="FFFBE5"/>
                </a:solidFill>
                <a:latin typeface="Cerebri"/>
                <a:ea typeface="Cerebri"/>
                <a:cs typeface="Cerebri"/>
                <a:sym typeface="Cerebri"/>
              </a:rPr>
              <a:t>tế</a:t>
            </a:r>
            <a:endParaRPr lang="en-US" sz="2100" dirty="0" smtClean="0">
              <a:solidFill>
                <a:srgbClr val="FFFBE5"/>
              </a:solidFill>
              <a:latin typeface="Cerebri"/>
              <a:ea typeface="Cerebri"/>
              <a:cs typeface="Cerebri"/>
              <a:sym typeface="Cerebri"/>
            </a:endParaRPr>
          </a:p>
          <a:p>
            <a:pPr marL="457200" indent="-457200">
              <a:buFontTx/>
              <a:buChar char="-"/>
            </a:pPr>
            <a:r>
              <a:rPr lang="en-US" sz="2100" dirty="0" err="1">
                <a:solidFill>
                  <a:srgbClr val="FFFBE5"/>
                </a:solidFill>
                <a:latin typeface="Cerebri"/>
                <a:ea typeface="Cerebri"/>
                <a:cs typeface="Cerebri"/>
                <a:sym typeface="Cerebri"/>
              </a:rPr>
              <a:t>Báo</a:t>
            </a:r>
            <a:r>
              <a:rPr lang="en-US" sz="2100" dirty="0">
                <a:solidFill>
                  <a:srgbClr val="FFFBE5"/>
                </a:solidFill>
                <a:latin typeface="Cerebri"/>
                <a:ea typeface="Cerebri"/>
                <a:cs typeface="Cerebri"/>
                <a:sym typeface="Cerebri"/>
              </a:rPr>
              <a:t> </a:t>
            </a:r>
            <a:r>
              <a:rPr lang="en-US" sz="2100" dirty="0" err="1" smtClean="0">
                <a:solidFill>
                  <a:srgbClr val="FFFBE5"/>
                </a:solidFill>
                <a:latin typeface="Cerebri"/>
                <a:ea typeface="Cerebri"/>
                <a:cs typeface="Cerebri"/>
                <a:sym typeface="Cerebri"/>
              </a:rPr>
              <a:t>cáo</a:t>
            </a:r>
            <a:r>
              <a:rPr lang="en-US" sz="2100" dirty="0" smtClean="0">
                <a:solidFill>
                  <a:srgbClr val="FFFBE5"/>
                </a:solidFill>
                <a:latin typeface="Cerebri"/>
                <a:ea typeface="Cerebri"/>
                <a:cs typeface="Cerebri"/>
                <a:sym typeface="Cerebri"/>
              </a:rPr>
              <a:t> </a:t>
            </a:r>
            <a:r>
              <a:rPr lang="en-US" sz="2100" err="1" smtClean="0">
                <a:solidFill>
                  <a:srgbClr val="FFFBE5"/>
                </a:solidFill>
                <a:latin typeface="Cerebri"/>
                <a:ea typeface="Cerebri"/>
                <a:cs typeface="Cerebri"/>
                <a:sym typeface="Cerebri"/>
              </a:rPr>
              <a:t>cho</a:t>
            </a:r>
            <a:r>
              <a:rPr lang="en-US" sz="2100" smtClean="0">
                <a:solidFill>
                  <a:srgbClr val="FFFBE5"/>
                </a:solidFill>
                <a:latin typeface="Cerebri"/>
                <a:ea typeface="Cerebri"/>
                <a:cs typeface="Cerebri"/>
                <a:sym typeface="Cerebri"/>
              </a:rPr>
              <a:t> </a:t>
            </a:r>
            <a:r>
              <a:rPr lang="en-US" sz="2100" smtClean="0">
                <a:solidFill>
                  <a:srgbClr val="FFFBE5"/>
                </a:solidFill>
                <a:latin typeface="Cerebri"/>
                <a:ea typeface="Cerebri"/>
                <a:cs typeface="Cerebri"/>
                <a:sym typeface="Cerebri"/>
              </a:rPr>
              <a:t>Ban </a:t>
            </a:r>
            <a:r>
              <a:rPr lang="en-US" sz="2100" dirty="0" err="1" smtClean="0">
                <a:solidFill>
                  <a:srgbClr val="FFFBE5"/>
                </a:solidFill>
                <a:latin typeface="Cerebri"/>
                <a:ea typeface="Cerebri"/>
                <a:cs typeface="Cerebri"/>
                <a:sym typeface="Cerebri"/>
              </a:rPr>
              <a:t>Phòng</a:t>
            </a:r>
            <a:r>
              <a:rPr lang="en-US" sz="2100" dirty="0" smtClean="0">
                <a:solidFill>
                  <a:srgbClr val="FFFBE5"/>
                </a:solidFill>
                <a:latin typeface="Cerebri"/>
                <a:ea typeface="Cerebri"/>
                <a:cs typeface="Cerebri"/>
                <a:sym typeface="Cerebri"/>
              </a:rPr>
              <a:t> </a:t>
            </a:r>
            <a:r>
              <a:rPr lang="en-US" sz="2100" dirty="0" err="1" smtClean="0">
                <a:solidFill>
                  <a:srgbClr val="FFFBE5"/>
                </a:solidFill>
                <a:latin typeface="Cerebri"/>
                <a:ea typeface="Cerebri"/>
                <a:cs typeface="Cerebri"/>
                <a:sym typeface="Cerebri"/>
              </a:rPr>
              <a:t>chống</a:t>
            </a:r>
            <a:r>
              <a:rPr lang="en-US" sz="2100" dirty="0" smtClean="0">
                <a:solidFill>
                  <a:srgbClr val="FFFBE5"/>
                </a:solidFill>
                <a:latin typeface="Cerebri"/>
                <a:ea typeface="Cerebri"/>
                <a:cs typeface="Cerebri"/>
                <a:sym typeface="Cerebri"/>
              </a:rPr>
              <a:t> </a:t>
            </a:r>
            <a:r>
              <a:rPr lang="en-US" sz="2100" dirty="0" err="1" smtClean="0">
                <a:solidFill>
                  <a:srgbClr val="FFFBE5"/>
                </a:solidFill>
                <a:latin typeface="Cerebri"/>
                <a:ea typeface="Cerebri"/>
                <a:cs typeface="Cerebri"/>
                <a:sym typeface="Cerebri"/>
              </a:rPr>
              <a:t>quấy</a:t>
            </a:r>
            <a:r>
              <a:rPr lang="en-US" sz="2100" dirty="0" smtClean="0">
                <a:solidFill>
                  <a:srgbClr val="FFFBE5"/>
                </a:solidFill>
                <a:latin typeface="Cerebri"/>
                <a:ea typeface="Cerebri"/>
                <a:cs typeface="Cerebri"/>
                <a:sym typeface="Cerebri"/>
              </a:rPr>
              <a:t> </a:t>
            </a:r>
            <a:r>
              <a:rPr lang="en-US" sz="2100" dirty="0" err="1" smtClean="0">
                <a:solidFill>
                  <a:srgbClr val="FFFBE5"/>
                </a:solidFill>
                <a:latin typeface="Cerebri"/>
                <a:ea typeface="Cerebri"/>
                <a:cs typeface="Cerebri"/>
                <a:sym typeface="Cerebri"/>
              </a:rPr>
              <a:t>rối</a:t>
            </a:r>
            <a:r>
              <a:rPr lang="en-US" sz="2100" dirty="0" smtClean="0">
                <a:solidFill>
                  <a:srgbClr val="FFFBE5"/>
                </a:solidFill>
                <a:latin typeface="Cerebri"/>
                <a:ea typeface="Cerebri"/>
                <a:cs typeface="Cerebri"/>
                <a:sym typeface="Cerebri"/>
              </a:rPr>
              <a:t>  </a:t>
            </a:r>
            <a:r>
              <a:rPr lang="en-US" sz="2100" dirty="0" err="1" smtClean="0">
                <a:solidFill>
                  <a:srgbClr val="FFFBE5"/>
                </a:solidFill>
                <a:latin typeface="Cerebri"/>
                <a:ea typeface="Cerebri"/>
                <a:cs typeface="Cerebri"/>
                <a:sym typeface="Cerebri"/>
              </a:rPr>
              <a:t>tình</a:t>
            </a:r>
            <a:r>
              <a:rPr lang="en-US" sz="2100" dirty="0" smtClean="0">
                <a:solidFill>
                  <a:srgbClr val="FFFBE5"/>
                </a:solidFill>
                <a:latin typeface="Cerebri"/>
                <a:ea typeface="Cerebri"/>
                <a:cs typeface="Cerebri"/>
                <a:sym typeface="Cerebri"/>
              </a:rPr>
              <a:t> </a:t>
            </a:r>
            <a:r>
              <a:rPr lang="en-US" sz="2100" dirty="0" err="1" smtClean="0">
                <a:solidFill>
                  <a:srgbClr val="FFFBE5"/>
                </a:solidFill>
                <a:latin typeface="Cerebri"/>
                <a:ea typeface="Cerebri"/>
                <a:cs typeface="Cerebri"/>
                <a:sym typeface="Cerebri"/>
              </a:rPr>
              <a:t>dục</a:t>
            </a:r>
            <a:r>
              <a:rPr lang="en-US" sz="2100" dirty="0" smtClean="0">
                <a:solidFill>
                  <a:srgbClr val="FFFBE5"/>
                </a:solidFill>
                <a:latin typeface="Cerebri"/>
                <a:ea typeface="Cerebri"/>
                <a:cs typeface="Cerebri"/>
                <a:sym typeface="Cerebri"/>
              </a:rPr>
              <a:t> </a:t>
            </a:r>
          </a:p>
          <a:p>
            <a:pPr marL="457200" indent="-457200" algn="l">
              <a:buFontTx/>
              <a:buChar char="-"/>
            </a:pPr>
            <a:r>
              <a:rPr lang="en-US" sz="2100" dirty="0" smtClean="0">
                <a:solidFill>
                  <a:srgbClr val="FFFBE5"/>
                </a:solidFill>
                <a:latin typeface="Cerebri"/>
                <a:ea typeface="Cerebri"/>
                <a:cs typeface="Cerebri"/>
                <a:sym typeface="Cerebri"/>
              </a:rPr>
              <a:t>Chia </a:t>
            </a:r>
            <a:r>
              <a:rPr lang="en-US" sz="2100" dirty="0" err="1" smtClean="0">
                <a:solidFill>
                  <a:srgbClr val="FFFBE5"/>
                </a:solidFill>
                <a:latin typeface="Cerebri"/>
                <a:ea typeface="Cerebri"/>
                <a:cs typeface="Cerebri"/>
                <a:sym typeface="Cerebri"/>
              </a:rPr>
              <a:t>sẻ</a:t>
            </a:r>
            <a:r>
              <a:rPr lang="en-US" sz="2100" dirty="0" smtClean="0">
                <a:solidFill>
                  <a:srgbClr val="FFFBE5"/>
                </a:solidFill>
                <a:latin typeface="Cerebri"/>
                <a:ea typeface="Cerebri"/>
                <a:cs typeface="Cerebri"/>
                <a:sym typeface="Cerebri"/>
              </a:rPr>
              <a:t> </a:t>
            </a:r>
            <a:r>
              <a:rPr lang="en-US" sz="2100" dirty="0" err="1" smtClean="0">
                <a:solidFill>
                  <a:srgbClr val="FFFBE5"/>
                </a:solidFill>
                <a:latin typeface="Cerebri"/>
                <a:ea typeface="Cerebri"/>
                <a:cs typeface="Cerebri"/>
                <a:sym typeface="Cerebri"/>
              </a:rPr>
              <a:t>với</a:t>
            </a:r>
            <a:r>
              <a:rPr lang="en-US" sz="2100" dirty="0" smtClean="0">
                <a:solidFill>
                  <a:srgbClr val="FFFBE5"/>
                </a:solidFill>
                <a:latin typeface="Cerebri"/>
                <a:ea typeface="Cerebri"/>
                <a:cs typeface="Cerebri"/>
                <a:sym typeface="Cerebri"/>
              </a:rPr>
              <a:t> </a:t>
            </a:r>
            <a:r>
              <a:rPr lang="en-US" sz="2100" dirty="0" err="1" smtClean="0">
                <a:solidFill>
                  <a:srgbClr val="FFFBE5"/>
                </a:solidFill>
                <a:latin typeface="Cerebri"/>
                <a:ea typeface="Cerebri"/>
                <a:cs typeface="Cerebri"/>
                <a:sym typeface="Cerebri"/>
              </a:rPr>
              <a:t>người</a:t>
            </a:r>
            <a:r>
              <a:rPr lang="en-US" sz="2100" dirty="0" smtClean="0">
                <a:solidFill>
                  <a:srgbClr val="FFFBE5"/>
                </a:solidFill>
                <a:latin typeface="Cerebri"/>
                <a:ea typeface="Cerebri"/>
                <a:cs typeface="Cerebri"/>
                <a:sym typeface="Cerebri"/>
              </a:rPr>
              <a:t> tin </a:t>
            </a:r>
            <a:r>
              <a:rPr lang="en-US" sz="2100" dirty="0" err="1" smtClean="0">
                <a:solidFill>
                  <a:srgbClr val="FFFBE5"/>
                </a:solidFill>
                <a:latin typeface="Cerebri"/>
                <a:ea typeface="Cerebri"/>
                <a:cs typeface="Cerebri"/>
                <a:sym typeface="Cerebri"/>
              </a:rPr>
              <a:t>tưởng</a:t>
            </a:r>
            <a:r>
              <a:rPr lang="en-US" sz="2100" dirty="0" smtClean="0">
                <a:solidFill>
                  <a:srgbClr val="FFFBE5"/>
                </a:solidFill>
                <a:latin typeface="Cerebri"/>
                <a:ea typeface="Cerebri"/>
                <a:cs typeface="Cerebri"/>
                <a:sym typeface="Cerebri"/>
              </a:rPr>
              <a:t> </a:t>
            </a:r>
          </a:p>
          <a:p>
            <a:pPr marL="457200" indent="-457200" algn="l">
              <a:buFontTx/>
              <a:buChar char="-"/>
            </a:pPr>
            <a:r>
              <a:rPr lang="en-US" sz="2100" dirty="0" err="1" smtClean="0">
                <a:solidFill>
                  <a:srgbClr val="FFFBE5"/>
                </a:solidFill>
                <a:latin typeface="Cerebri"/>
                <a:ea typeface="Cerebri"/>
                <a:cs typeface="Cerebri"/>
                <a:sym typeface="Cerebri"/>
              </a:rPr>
              <a:t>Tìm</a:t>
            </a:r>
            <a:r>
              <a:rPr lang="en-US" sz="2100" dirty="0" smtClean="0">
                <a:solidFill>
                  <a:srgbClr val="FFFBE5"/>
                </a:solidFill>
                <a:latin typeface="Cerebri"/>
                <a:ea typeface="Cerebri"/>
                <a:cs typeface="Cerebri"/>
                <a:sym typeface="Cerebri"/>
              </a:rPr>
              <a:t> </a:t>
            </a:r>
            <a:r>
              <a:rPr lang="en-US" sz="2100" dirty="0" err="1" smtClean="0">
                <a:solidFill>
                  <a:srgbClr val="FFFBE5"/>
                </a:solidFill>
                <a:latin typeface="Cerebri"/>
                <a:ea typeface="Cerebri"/>
                <a:cs typeface="Cerebri"/>
                <a:sym typeface="Cerebri"/>
              </a:rPr>
              <a:t>tư</a:t>
            </a:r>
            <a:r>
              <a:rPr lang="en-US" sz="2100" dirty="0" smtClean="0">
                <a:solidFill>
                  <a:srgbClr val="FFFBE5"/>
                </a:solidFill>
                <a:latin typeface="Cerebri"/>
                <a:ea typeface="Cerebri"/>
                <a:cs typeface="Cerebri"/>
                <a:sym typeface="Cerebri"/>
              </a:rPr>
              <a:t> </a:t>
            </a:r>
            <a:r>
              <a:rPr lang="en-US" sz="2100" dirty="0" err="1" smtClean="0">
                <a:solidFill>
                  <a:srgbClr val="FFFBE5"/>
                </a:solidFill>
                <a:latin typeface="Cerebri"/>
                <a:ea typeface="Cerebri"/>
                <a:cs typeface="Cerebri"/>
                <a:sym typeface="Cerebri"/>
              </a:rPr>
              <a:t>vấn</a:t>
            </a:r>
            <a:r>
              <a:rPr lang="en-US" sz="2100" dirty="0" smtClean="0">
                <a:solidFill>
                  <a:srgbClr val="FFFBE5"/>
                </a:solidFill>
                <a:latin typeface="Cerebri"/>
                <a:ea typeface="Cerebri"/>
                <a:cs typeface="Cerebri"/>
                <a:sym typeface="Cerebri"/>
              </a:rPr>
              <a:t> </a:t>
            </a:r>
            <a:r>
              <a:rPr lang="en-US" sz="2100" dirty="0" err="1" smtClean="0">
                <a:solidFill>
                  <a:srgbClr val="FFFBE5"/>
                </a:solidFill>
                <a:latin typeface="Cerebri"/>
                <a:ea typeface="Cerebri"/>
                <a:cs typeface="Cerebri"/>
                <a:sym typeface="Cerebri"/>
              </a:rPr>
              <a:t>tâm</a:t>
            </a:r>
            <a:r>
              <a:rPr lang="en-US" sz="2100" dirty="0" smtClean="0">
                <a:solidFill>
                  <a:srgbClr val="FFFBE5"/>
                </a:solidFill>
                <a:latin typeface="Cerebri"/>
                <a:ea typeface="Cerebri"/>
                <a:cs typeface="Cerebri"/>
                <a:sym typeface="Cerebri"/>
              </a:rPr>
              <a:t> </a:t>
            </a:r>
            <a:r>
              <a:rPr lang="en-US" sz="2100" dirty="0" err="1" smtClean="0">
                <a:solidFill>
                  <a:srgbClr val="FFFBE5"/>
                </a:solidFill>
                <a:latin typeface="Cerebri"/>
                <a:ea typeface="Cerebri"/>
                <a:cs typeface="Cerebri"/>
                <a:sym typeface="Cerebri"/>
              </a:rPr>
              <a:t>lí</a:t>
            </a:r>
            <a:r>
              <a:rPr lang="en-US" sz="2100" dirty="0" smtClean="0">
                <a:solidFill>
                  <a:srgbClr val="FFFBE5"/>
                </a:solidFill>
                <a:latin typeface="Cerebri"/>
                <a:ea typeface="Cerebri"/>
                <a:cs typeface="Cerebri"/>
                <a:sym typeface="Cerebri"/>
              </a:rPr>
              <a:t> </a:t>
            </a:r>
            <a:r>
              <a:rPr lang="en-US" sz="2100" err="1" smtClean="0">
                <a:solidFill>
                  <a:srgbClr val="FFFBE5"/>
                </a:solidFill>
                <a:latin typeface="Cerebri"/>
                <a:ea typeface="Cerebri"/>
                <a:cs typeface="Cerebri"/>
                <a:sym typeface="Cerebri"/>
              </a:rPr>
              <a:t>khi</a:t>
            </a:r>
            <a:r>
              <a:rPr lang="en-US" sz="2100" smtClean="0">
                <a:solidFill>
                  <a:srgbClr val="FFFBE5"/>
                </a:solidFill>
                <a:latin typeface="Cerebri"/>
                <a:ea typeface="Cerebri"/>
                <a:cs typeface="Cerebri"/>
                <a:sym typeface="Cerebri"/>
              </a:rPr>
              <a:t> </a:t>
            </a:r>
            <a:r>
              <a:rPr lang="en-US" sz="2100" smtClean="0">
                <a:solidFill>
                  <a:srgbClr val="FFFBE5"/>
                </a:solidFill>
                <a:latin typeface="Cerebri"/>
                <a:ea typeface="Cerebri"/>
                <a:cs typeface="Cerebri"/>
                <a:sym typeface="Cerebri"/>
              </a:rPr>
              <a:t>cần</a:t>
            </a:r>
            <a:endParaRPr lang="en-US" sz="2100" dirty="0" smtClean="0">
              <a:solidFill>
                <a:srgbClr val="FFFBE5"/>
              </a:solidFill>
              <a:latin typeface="Cerebri"/>
              <a:ea typeface="Cerebri"/>
              <a:cs typeface="Cerebri"/>
              <a:sym typeface="Cerebri"/>
            </a:endParaRPr>
          </a:p>
          <a:p>
            <a:pPr algn="l"/>
            <a:r>
              <a:rPr lang="en-US" sz="3000" dirty="0" smtClean="0">
                <a:solidFill>
                  <a:srgbClr val="FFFBE5"/>
                </a:solidFill>
                <a:latin typeface="Cerebri"/>
                <a:ea typeface="Cerebri"/>
                <a:cs typeface="Cerebri"/>
                <a:sym typeface="Cerebri"/>
              </a:rPr>
              <a:t>  </a:t>
            </a:r>
            <a:endParaRPr lang="en-US" sz="3000" dirty="0">
              <a:solidFill>
                <a:srgbClr val="FFFBE5"/>
              </a:solidFill>
              <a:latin typeface="Cerebri"/>
              <a:ea typeface="Cerebri"/>
              <a:cs typeface="Cerebri"/>
              <a:sym typeface="Cerebri"/>
            </a:endParaRPr>
          </a:p>
          <a:p>
            <a:pPr algn="l"/>
            <a:r>
              <a:rPr lang="en-US" sz="3000" b="1" dirty="0" smtClean="0">
                <a:solidFill>
                  <a:srgbClr val="FFFBE5"/>
                </a:solidFill>
                <a:latin typeface="Cerebri"/>
                <a:ea typeface="Cerebri"/>
                <a:cs typeface="Cerebri"/>
                <a:sym typeface="Cerebri"/>
              </a:rPr>
              <a:t>                                         </a:t>
            </a:r>
            <a:r>
              <a:rPr lang="en-US" sz="3000" b="1" dirty="0" smtClean="0">
                <a:solidFill>
                  <a:srgbClr val="002060"/>
                </a:solidFill>
                <a:latin typeface="Cerebri"/>
                <a:ea typeface="Cerebri"/>
                <a:cs typeface="Cerebri"/>
                <a:sym typeface="Cerebri"/>
              </a:rPr>
              <a:t>4. </a:t>
            </a:r>
            <a:r>
              <a:rPr lang="en-US" sz="3000" b="1" dirty="0" err="1" smtClean="0">
                <a:solidFill>
                  <a:srgbClr val="002060"/>
                </a:solidFill>
                <a:latin typeface="Cerebri"/>
                <a:ea typeface="Cerebri"/>
                <a:cs typeface="Cerebri"/>
                <a:sym typeface="Cerebri"/>
              </a:rPr>
              <a:t>Báo</a:t>
            </a:r>
            <a:r>
              <a:rPr lang="en-US" sz="3000" b="1" dirty="0" smtClean="0">
                <a:solidFill>
                  <a:srgbClr val="002060"/>
                </a:solidFill>
                <a:latin typeface="Cerebri"/>
                <a:ea typeface="Cerebri"/>
                <a:cs typeface="Cerebri"/>
                <a:sym typeface="Cerebri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Cerebri"/>
                <a:ea typeface="Cerebri"/>
                <a:cs typeface="Cerebri"/>
                <a:sym typeface="Cerebri"/>
              </a:rPr>
              <a:t>cáo</a:t>
            </a:r>
            <a:r>
              <a:rPr lang="en-US" sz="3000" b="1" dirty="0" smtClean="0">
                <a:solidFill>
                  <a:srgbClr val="002060"/>
                </a:solidFill>
                <a:latin typeface="Cerebri"/>
                <a:ea typeface="Cerebri"/>
                <a:cs typeface="Cerebri"/>
                <a:sym typeface="Cerebri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Cerebri"/>
                <a:ea typeface="Cerebri"/>
                <a:cs typeface="Cerebri"/>
                <a:sym typeface="Cerebri"/>
              </a:rPr>
              <a:t>và</a:t>
            </a:r>
            <a:r>
              <a:rPr lang="en-US" sz="3000" b="1" dirty="0" smtClean="0">
                <a:solidFill>
                  <a:srgbClr val="002060"/>
                </a:solidFill>
                <a:latin typeface="Cerebri"/>
                <a:ea typeface="Cerebri"/>
                <a:cs typeface="Cerebri"/>
                <a:sym typeface="Cerebri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Cerebri"/>
                <a:ea typeface="Cerebri"/>
                <a:cs typeface="Cerebri"/>
                <a:sym typeface="Cerebri"/>
              </a:rPr>
              <a:t>bảo</a:t>
            </a:r>
            <a:r>
              <a:rPr lang="en-US" sz="3000" b="1" dirty="0" smtClean="0">
                <a:solidFill>
                  <a:srgbClr val="002060"/>
                </a:solidFill>
                <a:latin typeface="Cerebri"/>
                <a:ea typeface="Cerebri"/>
                <a:cs typeface="Cerebri"/>
                <a:sym typeface="Cerebri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Cerebri"/>
                <a:ea typeface="Cerebri"/>
                <a:cs typeface="Cerebri"/>
                <a:sym typeface="Cerebri"/>
              </a:rPr>
              <a:t>vệ</a:t>
            </a:r>
            <a:r>
              <a:rPr lang="en-US" sz="3000" b="1" dirty="0" smtClean="0">
                <a:solidFill>
                  <a:srgbClr val="002060"/>
                </a:solidFill>
                <a:latin typeface="Cerebri"/>
                <a:ea typeface="Cerebri"/>
                <a:cs typeface="Cerebri"/>
                <a:sym typeface="Cerebri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Cerebri"/>
                <a:ea typeface="Cerebri"/>
                <a:cs typeface="Cerebri"/>
                <a:sym typeface="Cerebri"/>
              </a:rPr>
              <a:t>bản</a:t>
            </a:r>
            <a:r>
              <a:rPr lang="en-US" sz="3000" b="1" dirty="0" smtClean="0">
                <a:solidFill>
                  <a:srgbClr val="002060"/>
                </a:solidFill>
                <a:latin typeface="Cerebri"/>
                <a:ea typeface="Cerebri"/>
                <a:cs typeface="Cerebri"/>
                <a:sym typeface="Cerebri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Cerebri"/>
                <a:ea typeface="Cerebri"/>
                <a:cs typeface="Cerebri"/>
                <a:sym typeface="Cerebri"/>
              </a:rPr>
              <a:t>thân</a:t>
            </a:r>
            <a:endParaRPr lang="en-US" sz="3000" b="1" dirty="0" smtClean="0">
              <a:solidFill>
                <a:srgbClr val="002060"/>
              </a:solidFill>
              <a:latin typeface="Cerebri"/>
              <a:ea typeface="Cerebri"/>
              <a:cs typeface="Cerebri"/>
              <a:sym typeface="Cerebri"/>
            </a:endParaRPr>
          </a:p>
          <a:p>
            <a:pPr algn="l"/>
            <a:r>
              <a:rPr lang="en-US" sz="2100" dirty="0">
                <a:solidFill>
                  <a:srgbClr val="FFFBE5"/>
                </a:solidFill>
                <a:latin typeface="Cerebri"/>
                <a:ea typeface="Cerebri"/>
                <a:cs typeface="Cerebri"/>
                <a:sym typeface="Cerebri"/>
              </a:rPr>
              <a:t> </a:t>
            </a:r>
            <a:r>
              <a:rPr lang="en-US" sz="2100" dirty="0" smtClean="0">
                <a:solidFill>
                  <a:srgbClr val="FFFBE5"/>
                </a:solidFill>
                <a:latin typeface="Cerebri"/>
                <a:ea typeface="Cerebri"/>
                <a:cs typeface="Cerebri"/>
                <a:sym typeface="Cerebri"/>
              </a:rPr>
              <a:t>                                                               -  </a:t>
            </a:r>
            <a:r>
              <a:rPr lang="en-US" sz="2100" dirty="0" err="1" smtClean="0">
                <a:solidFill>
                  <a:srgbClr val="FFFBE5"/>
                </a:solidFill>
                <a:latin typeface="Cerebri"/>
                <a:ea typeface="Cerebri"/>
                <a:cs typeface="Cerebri"/>
                <a:sym typeface="Cerebri"/>
              </a:rPr>
              <a:t>Thực</a:t>
            </a:r>
            <a:r>
              <a:rPr lang="en-US" sz="2100" dirty="0" smtClean="0">
                <a:solidFill>
                  <a:srgbClr val="FFFBE5"/>
                </a:solidFill>
                <a:latin typeface="Cerebri"/>
                <a:ea typeface="Cerebri"/>
                <a:cs typeface="Cerebri"/>
                <a:sym typeface="Cerebri"/>
              </a:rPr>
              <a:t> </a:t>
            </a:r>
            <a:r>
              <a:rPr lang="en-US" sz="2100" dirty="0" err="1" smtClean="0">
                <a:solidFill>
                  <a:srgbClr val="FFFBE5"/>
                </a:solidFill>
                <a:latin typeface="Cerebri"/>
                <a:ea typeface="Cerebri"/>
                <a:cs typeface="Cerebri"/>
                <a:sym typeface="Cerebri"/>
              </a:rPr>
              <a:t>hiện</a:t>
            </a:r>
            <a:r>
              <a:rPr lang="en-US" sz="2100" dirty="0" smtClean="0">
                <a:solidFill>
                  <a:srgbClr val="FFFBE5"/>
                </a:solidFill>
                <a:latin typeface="Cerebri"/>
                <a:ea typeface="Cerebri"/>
                <a:cs typeface="Cerebri"/>
                <a:sym typeface="Cerebri"/>
              </a:rPr>
              <a:t> </a:t>
            </a:r>
            <a:r>
              <a:rPr lang="en-US" sz="2100" dirty="0" err="1" smtClean="0">
                <a:solidFill>
                  <a:srgbClr val="FFFBE5"/>
                </a:solidFill>
                <a:latin typeface="Cerebri"/>
                <a:ea typeface="Cerebri"/>
                <a:cs typeface="Cerebri"/>
                <a:sym typeface="Cerebri"/>
              </a:rPr>
              <a:t>tố</a:t>
            </a:r>
            <a:r>
              <a:rPr lang="en-US" sz="2100" dirty="0" smtClean="0">
                <a:solidFill>
                  <a:srgbClr val="FFFBE5"/>
                </a:solidFill>
                <a:latin typeface="Cerebri"/>
                <a:ea typeface="Cerebri"/>
                <a:cs typeface="Cerebri"/>
                <a:sym typeface="Cerebri"/>
              </a:rPr>
              <a:t> </a:t>
            </a:r>
            <a:r>
              <a:rPr lang="en-US" sz="2100" dirty="0" err="1" smtClean="0">
                <a:solidFill>
                  <a:srgbClr val="FFFBE5"/>
                </a:solidFill>
                <a:latin typeface="Cerebri"/>
                <a:ea typeface="Cerebri"/>
                <a:cs typeface="Cerebri"/>
                <a:sym typeface="Cerebri"/>
              </a:rPr>
              <a:t>cáo</a:t>
            </a:r>
            <a:r>
              <a:rPr lang="en-US" sz="2100" dirty="0" smtClean="0">
                <a:solidFill>
                  <a:srgbClr val="FFFBE5"/>
                </a:solidFill>
                <a:latin typeface="Cerebri"/>
                <a:ea typeface="Cerebri"/>
                <a:cs typeface="Cerebri"/>
                <a:sym typeface="Cerebri"/>
              </a:rPr>
              <a:t> </a:t>
            </a:r>
            <a:r>
              <a:rPr lang="en-US" sz="2100" dirty="0" err="1" smtClean="0">
                <a:solidFill>
                  <a:srgbClr val="FFFBE5"/>
                </a:solidFill>
                <a:latin typeface="Cerebri"/>
                <a:ea typeface="Cerebri"/>
                <a:cs typeface="Cerebri"/>
                <a:sym typeface="Cerebri"/>
              </a:rPr>
              <a:t>theo</a:t>
            </a:r>
            <a:r>
              <a:rPr lang="en-US" sz="2100" dirty="0" smtClean="0">
                <a:solidFill>
                  <a:srgbClr val="FFFBE5"/>
                </a:solidFill>
                <a:latin typeface="Cerebri"/>
                <a:ea typeface="Cerebri"/>
                <a:cs typeface="Cerebri"/>
                <a:sym typeface="Cerebri"/>
              </a:rPr>
              <a:t> </a:t>
            </a:r>
            <a:r>
              <a:rPr lang="en-US" sz="2100" err="1" smtClean="0">
                <a:solidFill>
                  <a:srgbClr val="FFFBE5"/>
                </a:solidFill>
                <a:latin typeface="Cerebri"/>
                <a:ea typeface="Cerebri"/>
                <a:cs typeface="Cerebri"/>
                <a:sym typeface="Cerebri"/>
              </a:rPr>
              <a:t>quy</a:t>
            </a:r>
            <a:r>
              <a:rPr lang="en-US" sz="2100" smtClean="0">
                <a:solidFill>
                  <a:srgbClr val="FFFBE5"/>
                </a:solidFill>
                <a:latin typeface="Cerebri"/>
                <a:ea typeface="Cerebri"/>
                <a:cs typeface="Cerebri"/>
                <a:sym typeface="Cerebri"/>
              </a:rPr>
              <a:t> </a:t>
            </a:r>
            <a:r>
              <a:rPr lang="en-US" sz="2100" smtClean="0">
                <a:solidFill>
                  <a:srgbClr val="FFFBE5"/>
                </a:solidFill>
                <a:latin typeface="Cerebri"/>
                <a:ea typeface="Cerebri"/>
                <a:cs typeface="Cerebri"/>
                <a:sym typeface="Cerebri"/>
              </a:rPr>
              <a:t>định</a:t>
            </a:r>
            <a:endParaRPr lang="en-US" sz="2100" dirty="0" smtClean="0">
              <a:solidFill>
                <a:srgbClr val="FFFBE5"/>
              </a:solidFill>
              <a:latin typeface="Cerebri"/>
              <a:ea typeface="Cerebri"/>
              <a:cs typeface="Cerebri"/>
              <a:sym typeface="Cerebri"/>
            </a:endParaRPr>
          </a:p>
          <a:p>
            <a:pPr algn="l"/>
            <a:r>
              <a:rPr lang="en-US" sz="2100" dirty="0" smtClean="0">
                <a:solidFill>
                  <a:srgbClr val="FFFBE5"/>
                </a:solidFill>
                <a:latin typeface="Cerebri"/>
                <a:ea typeface="Cerebri"/>
                <a:cs typeface="Cerebri"/>
                <a:sym typeface="Cerebri"/>
              </a:rPr>
              <a:t>                                                                - </a:t>
            </a:r>
            <a:r>
              <a:rPr lang="en-US" sz="2100" dirty="0" err="1" smtClean="0">
                <a:solidFill>
                  <a:srgbClr val="FFFBE5"/>
                </a:solidFill>
                <a:latin typeface="Cerebri"/>
                <a:ea typeface="Cerebri"/>
                <a:cs typeface="Cerebri"/>
                <a:sym typeface="Cerebri"/>
              </a:rPr>
              <a:t>Có</a:t>
            </a:r>
            <a:r>
              <a:rPr lang="en-US" sz="2100" dirty="0" smtClean="0">
                <a:solidFill>
                  <a:srgbClr val="FFFBE5"/>
                </a:solidFill>
                <a:latin typeface="Cerebri"/>
                <a:ea typeface="Cerebri"/>
                <a:cs typeface="Cerebri"/>
                <a:sym typeface="Cerebri"/>
              </a:rPr>
              <a:t> </a:t>
            </a:r>
            <a:r>
              <a:rPr lang="en-US" sz="2100" dirty="0" err="1" smtClean="0">
                <a:solidFill>
                  <a:srgbClr val="FFFBE5"/>
                </a:solidFill>
                <a:latin typeface="Cerebri"/>
                <a:ea typeface="Cerebri"/>
                <a:cs typeface="Cerebri"/>
                <a:sym typeface="Cerebri"/>
              </a:rPr>
              <a:t>thể</a:t>
            </a:r>
            <a:r>
              <a:rPr lang="en-US" sz="2100" dirty="0" smtClean="0">
                <a:solidFill>
                  <a:srgbClr val="FFFBE5"/>
                </a:solidFill>
                <a:latin typeface="Cerebri"/>
                <a:ea typeface="Cerebri"/>
                <a:cs typeface="Cerebri"/>
                <a:sym typeface="Cerebri"/>
              </a:rPr>
              <a:t> </a:t>
            </a:r>
            <a:r>
              <a:rPr lang="en-US" sz="2100" dirty="0" err="1" smtClean="0">
                <a:solidFill>
                  <a:srgbClr val="FFFBE5"/>
                </a:solidFill>
                <a:latin typeface="Cerebri"/>
                <a:ea typeface="Cerebri"/>
                <a:cs typeface="Cerebri"/>
                <a:sym typeface="Cerebri"/>
              </a:rPr>
              <a:t>nhờ</a:t>
            </a:r>
            <a:r>
              <a:rPr lang="en-US" sz="2100" dirty="0" smtClean="0">
                <a:solidFill>
                  <a:srgbClr val="FFFBE5"/>
                </a:solidFill>
                <a:latin typeface="Cerebri"/>
                <a:ea typeface="Cerebri"/>
                <a:cs typeface="Cerebri"/>
                <a:sym typeface="Cerebri"/>
              </a:rPr>
              <a:t> </a:t>
            </a:r>
            <a:r>
              <a:rPr lang="en-US" sz="2100" dirty="0" err="1" smtClean="0">
                <a:solidFill>
                  <a:srgbClr val="FFFBE5"/>
                </a:solidFill>
                <a:latin typeface="Cerebri"/>
                <a:ea typeface="Cerebri"/>
                <a:cs typeface="Cerebri"/>
                <a:sym typeface="Cerebri"/>
              </a:rPr>
              <a:t>đến</a:t>
            </a:r>
            <a:r>
              <a:rPr lang="en-US" sz="2100" dirty="0" smtClean="0">
                <a:solidFill>
                  <a:srgbClr val="FFFBE5"/>
                </a:solidFill>
                <a:latin typeface="Cerebri"/>
                <a:ea typeface="Cerebri"/>
                <a:cs typeface="Cerebri"/>
                <a:sym typeface="Cerebri"/>
              </a:rPr>
              <a:t> </a:t>
            </a:r>
            <a:r>
              <a:rPr lang="en-US" sz="2100" err="1" smtClean="0">
                <a:solidFill>
                  <a:srgbClr val="FFFBE5"/>
                </a:solidFill>
                <a:latin typeface="Cerebri"/>
                <a:ea typeface="Cerebri"/>
                <a:cs typeface="Cerebri"/>
                <a:sym typeface="Cerebri"/>
              </a:rPr>
              <a:t>pháp</a:t>
            </a:r>
            <a:r>
              <a:rPr lang="en-US" sz="2100" smtClean="0">
                <a:solidFill>
                  <a:srgbClr val="FFFBE5"/>
                </a:solidFill>
                <a:latin typeface="Cerebri"/>
                <a:ea typeface="Cerebri"/>
                <a:cs typeface="Cerebri"/>
                <a:sym typeface="Cerebri"/>
              </a:rPr>
              <a:t> </a:t>
            </a:r>
            <a:r>
              <a:rPr lang="en-US" sz="2100" smtClean="0">
                <a:solidFill>
                  <a:srgbClr val="FFFBE5"/>
                </a:solidFill>
                <a:latin typeface="Cerebri"/>
                <a:ea typeface="Cerebri"/>
                <a:cs typeface="Cerebri"/>
                <a:sym typeface="Cerebri"/>
              </a:rPr>
              <a:t>luật</a:t>
            </a:r>
            <a:endParaRPr lang="en-US" sz="2100" dirty="0" smtClean="0">
              <a:solidFill>
                <a:srgbClr val="FFFBE5"/>
              </a:solidFill>
              <a:latin typeface="Cerebri"/>
              <a:ea typeface="Cerebri"/>
              <a:cs typeface="Cerebri"/>
              <a:sym typeface="Cerebri"/>
            </a:endParaRPr>
          </a:p>
          <a:p>
            <a:pPr algn="l"/>
            <a:r>
              <a:rPr lang="en-US" sz="2100" dirty="0" smtClean="0">
                <a:solidFill>
                  <a:srgbClr val="FFFBE5"/>
                </a:solidFill>
                <a:latin typeface="Cerebri"/>
                <a:ea typeface="Cerebri"/>
                <a:cs typeface="Cerebri"/>
                <a:sym typeface="Cerebri"/>
              </a:rPr>
              <a:t>                                                                - </a:t>
            </a:r>
            <a:r>
              <a:rPr lang="en-US" sz="2100" dirty="0" err="1" smtClean="0">
                <a:solidFill>
                  <a:srgbClr val="FFFBE5"/>
                </a:solidFill>
                <a:latin typeface="Cerebri"/>
                <a:ea typeface="Cerebri"/>
                <a:cs typeface="Cerebri"/>
                <a:sym typeface="Cerebri"/>
              </a:rPr>
              <a:t>Không</a:t>
            </a:r>
            <a:r>
              <a:rPr lang="en-US" sz="2100" dirty="0" smtClean="0">
                <a:solidFill>
                  <a:srgbClr val="FFFBE5"/>
                </a:solidFill>
                <a:latin typeface="Cerebri"/>
                <a:ea typeface="Cerebri"/>
                <a:cs typeface="Cerebri"/>
                <a:sym typeface="Cerebri"/>
              </a:rPr>
              <a:t> </a:t>
            </a:r>
            <a:r>
              <a:rPr lang="en-US" sz="2100" dirty="0" err="1" smtClean="0">
                <a:solidFill>
                  <a:srgbClr val="FFFBE5"/>
                </a:solidFill>
                <a:latin typeface="Cerebri"/>
                <a:ea typeface="Cerebri"/>
                <a:cs typeface="Cerebri"/>
                <a:sym typeface="Cerebri"/>
              </a:rPr>
              <a:t>tự</a:t>
            </a:r>
            <a:r>
              <a:rPr lang="en-US" sz="2100" dirty="0" smtClean="0">
                <a:solidFill>
                  <a:srgbClr val="FFFBE5"/>
                </a:solidFill>
                <a:latin typeface="Cerebri"/>
                <a:ea typeface="Cerebri"/>
                <a:cs typeface="Cerebri"/>
                <a:sym typeface="Cerebri"/>
              </a:rPr>
              <a:t> </a:t>
            </a:r>
            <a:r>
              <a:rPr lang="en-US" sz="2100" dirty="0" err="1" smtClean="0">
                <a:solidFill>
                  <a:srgbClr val="FFFBE5"/>
                </a:solidFill>
                <a:latin typeface="Cerebri"/>
                <a:ea typeface="Cerebri"/>
                <a:cs typeface="Cerebri"/>
                <a:sym typeface="Cerebri"/>
              </a:rPr>
              <a:t>cô</a:t>
            </a:r>
            <a:r>
              <a:rPr lang="en-US" sz="2100" dirty="0" smtClean="0">
                <a:solidFill>
                  <a:srgbClr val="FFFBE5"/>
                </a:solidFill>
                <a:latin typeface="Cerebri"/>
                <a:ea typeface="Cerebri"/>
                <a:cs typeface="Cerebri"/>
                <a:sym typeface="Cerebri"/>
              </a:rPr>
              <a:t> </a:t>
            </a:r>
            <a:r>
              <a:rPr lang="en-US" sz="2100" dirty="0" err="1" smtClean="0">
                <a:solidFill>
                  <a:srgbClr val="FFFBE5"/>
                </a:solidFill>
                <a:latin typeface="Cerebri"/>
                <a:ea typeface="Cerebri"/>
                <a:cs typeface="Cerebri"/>
                <a:sym typeface="Cerebri"/>
              </a:rPr>
              <a:t>lập</a:t>
            </a:r>
            <a:r>
              <a:rPr lang="en-US" sz="2100" dirty="0" smtClean="0">
                <a:solidFill>
                  <a:srgbClr val="FFFBE5"/>
                </a:solidFill>
                <a:latin typeface="Cerebri"/>
                <a:ea typeface="Cerebri"/>
                <a:cs typeface="Cerebri"/>
                <a:sym typeface="Cerebri"/>
              </a:rPr>
              <a:t> – </a:t>
            </a:r>
            <a:r>
              <a:rPr lang="en-US" sz="2100" dirty="0" err="1" smtClean="0">
                <a:solidFill>
                  <a:srgbClr val="FFFBE5"/>
                </a:solidFill>
                <a:latin typeface="Cerebri"/>
                <a:ea typeface="Cerebri"/>
                <a:cs typeface="Cerebri"/>
                <a:sym typeface="Cerebri"/>
              </a:rPr>
              <a:t>bạn</a:t>
            </a:r>
            <a:r>
              <a:rPr lang="en-US" sz="2100" dirty="0" smtClean="0">
                <a:solidFill>
                  <a:srgbClr val="FFFBE5"/>
                </a:solidFill>
                <a:latin typeface="Cerebri"/>
                <a:ea typeface="Cerebri"/>
                <a:cs typeface="Cerebri"/>
                <a:sym typeface="Cerebri"/>
              </a:rPr>
              <a:t> </a:t>
            </a:r>
            <a:r>
              <a:rPr lang="en-US" sz="2100" dirty="0" err="1" smtClean="0">
                <a:solidFill>
                  <a:srgbClr val="FFFBE5"/>
                </a:solidFill>
                <a:latin typeface="Cerebri"/>
                <a:ea typeface="Cerebri"/>
                <a:cs typeface="Cerebri"/>
                <a:sym typeface="Cerebri"/>
              </a:rPr>
              <a:t>có</a:t>
            </a:r>
            <a:r>
              <a:rPr lang="en-US" sz="2100" dirty="0" smtClean="0">
                <a:solidFill>
                  <a:srgbClr val="FFFBE5"/>
                </a:solidFill>
                <a:latin typeface="Cerebri"/>
                <a:ea typeface="Cerebri"/>
                <a:cs typeface="Cerebri"/>
                <a:sym typeface="Cerebri"/>
              </a:rPr>
              <a:t> </a:t>
            </a:r>
            <a:r>
              <a:rPr lang="en-US" sz="2100" dirty="0" err="1" smtClean="0">
                <a:solidFill>
                  <a:srgbClr val="FFFBE5"/>
                </a:solidFill>
                <a:latin typeface="Cerebri"/>
                <a:ea typeface="Cerebri"/>
                <a:cs typeface="Cerebri"/>
                <a:sym typeface="Cerebri"/>
              </a:rPr>
              <a:t>quyền</a:t>
            </a:r>
            <a:r>
              <a:rPr lang="en-US" sz="2100" dirty="0" smtClean="0">
                <a:solidFill>
                  <a:srgbClr val="FFFBE5"/>
                </a:solidFill>
                <a:latin typeface="Cerebri"/>
                <a:ea typeface="Cerebri"/>
                <a:cs typeface="Cerebri"/>
                <a:sym typeface="Cerebri"/>
              </a:rPr>
              <a:t> </a:t>
            </a:r>
            <a:r>
              <a:rPr lang="en-US" sz="2100" dirty="0" err="1" smtClean="0">
                <a:solidFill>
                  <a:srgbClr val="FFFBE5"/>
                </a:solidFill>
                <a:latin typeface="Cerebri"/>
                <a:ea typeface="Cerebri"/>
                <a:cs typeface="Cerebri"/>
                <a:sym typeface="Cerebri"/>
              </a:rPr>
              <a:t>được</a:t>
            </a:r>
            <a:r>
              <a:rPr lang="en-US" sz="2100" dirty="0" smtClean="0">
                <a:solidFill>
                  <a:srgbClr val="FFFBE5"/>
                </a:solidFill>
                <a:latin typeface="Cerebri"/>
                <a:ea typeface="Cerebri"/>
                <a:cs typeface="Cerebri"/>
                <a:sym typeface="Cerebri"/>
              </a:rPr>
              <a:t> </a:t>
            </a:r>
            <a:r>
              <a:rPr lang="en-US" sz="2100" dirty="0" err="1" smtClean="0">
                <a:solidFill>
                  <a:srgbClr val="FFFBE5"/>
                </a:solidFill>
                <a:latin typeface="Cerebri"/>
                <a:ea typeface="Cerebri"/>
                <a:cs typeface="Cerebri"/>
                <a:sym typeface="Cerebri"/>
              </a:rPr>
              <a:t>bảo</a:t>
            </a:r>
            <a:r>
              <a:rPr lang="en-US" sz="2100" dirty="0" smtClean="0">
                <a:solidFill>
                  <a:srgbClr val="FFFBE5"/>
                </a:solidFill>
                <a:latin typeface="Cerebri"/>
                <a:ea typeface="Cerebri"/>
                <a:cs typeface="Cerebri"/>
                <a:sym typeface="Cerebri"/>
              </a:rPr>
              <a:t> </a:t>
            </a:r>
            <a:r>
              <a:rPr lang="en-US" sz="2100" dirty="0" err="1" smtClean="0">
                <a:solidFill>
                  <a:srgbClr val="FFFBE5"/>
                </a:solidFill>
                <a:latin typeface="Cerebri"/>
                <a:ea typeface="Cerebri"/>
                <a:cs typeface="Cerebri"/>
                <a:sym typeface="Cerebri"/>
              </a:rPr>
              <a:t>vệ</a:t>
            </a:r>
            <a:endParaRPr lang="en-US" sz="2100" dirty="0">
              <a:solidFill>
                <a:srgbClr val="FFFBE5"/>
              </a:solidFill>
              <a:latin typeface="Cerebri"/>
              <a:ea typeface="Cerebri"/>
              <a:cs typeface="Cerebri"/>
              <a:sym typeface="Cerebri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89" y="130441"/>
            <a:ext cx="2020563" cy="5567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4A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62000" y="114300"/>
            <a:ext cx="16992600" cy="13645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11999"/>
              </a:lnSpc>
              <a:spcBef>
                <a:spcPct val="0"/>
              </a:spcBef>
            </a:pPr>
            <a:r>
              <a:rPr lang="en-US" sz="70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Sigher"/>
                <a:cs typeface="Times New Roman" panose="02020603050405020304" pitchFamily="18" charset="0"/>
                <a:sym typeface="Sigher"/>
              </a:rPr>
              <a:t>Bạn</a:t>
            </a:r>
            <a:r>
              <a:rPr lang="en-US" sz="7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Sigher"/>
                <a:cs typeface="Times New Roman" panose="02020603050405020304" pitchFamily="18" charset="0"/>
                <a:sym typeface="Sigher"/>
              </a:rPr>
              <a:t> </a:t>
            </a:r>
            <a:r>
              <a:rPr lang="en-US" sz="70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Sigher"/>
                <a:cs typeface="Times New Roman" panose="02020603050405020304" pitchFamily="18" charset="0"/>
                <a:sym typeface="Sigher"/>
              </a:rPr>
              <a:t>sẽ</a:t>
            </a:r>
            <a:r>
              <a:rPr lang="en-US" sz="7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Sigher"/>
                <a:cs typeface="Times New Roman" panose="02020603050405020304" pitchFamily="18" charset="0"/>
                <a:sym typeface="Sigher"/>
              </a:rPr>
              <a:t> </a:t>
            </a:r>
            <a:r>
              <a:rPr lang="en-US" sz="70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Sigher"/>
                <a:cs typeface="Times New Roman" panose="02020603050405020304" pitchFamily="18" charset="0"/>
                <a:sym typeface="Sigher"/>
              </a:rPr>
              <a:t>làm</a:t>
            </a:r>
            <a:r>
              <a:rPr lang="en-US" sz="7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Sigher"/>
                <a:cs typeface="Times New Roman" panose="02020603050405020304" pitchFamily="18" charset="0"/>
                <a:sym typeface="Sigher"/>
              </a:rPr>
              <a:t> </a:t>
            </a:r>
            <a:r>
              <a:rPr lang="en-US" sz="70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Sigher"/>
                <a:cs typeface="Times New Roman" panose="02020603050405020304" pitchFamily="18" charset="0"/>
                <a:sym typeface="Sigher"/>
              </a:rPr>
              <a:t>gì</a:t>
            </a:r>
            <a:r>
              <a:rPr lang="en-US" sz="7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Sigher"/>
                <a:cs typeface="Times New Roman" panose="02020603050405020304" pitchFamily="18" charset="0"/>
                <a:sym typeface="Sigher"/>
              </a:rPr>
              <a:t> </a:t>
            </a:r>
            <a:r>
              <a:rPr lang="en-US" sz="70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Sigher"/>
                <a:cs typeface="Times New Roman" panose="02020603050405020304" pitchFamily="18" charset="0"/>
                <a:sym typeface="Sigher"/>
              </a:rPr>
              <a:t>khi</a:t>
            </a:r>
            <a:r>
              <a:rPr lang="en-US" sz="7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Sigher"/>
                <a:cs typeface="Times New Roman" panose="02020603050405020304" pitchFamily="18" charset="0"/>
                <a:sym typeface="Sigher"/>
              </a:rPr>
              <a:t> </a:t>
            </a:r>
            <a:r>
              <a:rPr lang="en-US" sz="70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Sigher"/>
                <a:cs typeface="Times New Roman" panose="02020603050405020304" pitchFamily="18" charset="0"/>
                <a:sym typeface="Sigher"/>
              </a:rPr>
              <a:t>bị</a:t>
            </a:r>
            <a:r>
              <a:rPr lang="en-US" sz="7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Sigher"/>
                <a:cs typeface="Times New Roman" panose="02020603050405020304" pitchFamily="18" charset="0"/>
                <a:sym typeface="Sigher"/>
              </a:rPr>
              <a:t> </a:t>
            </a:r>
            <a:r>
              <a:rPr lang="en-US" sz="70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Sigher"/>
                <a:cs typeface="Times New Roman" panose="02020603050405020304" pitchFamily="18" charset="0"/>
                <a:sym typeface="Sigher"/>
              </a:rPr>
              <a:t>quấy</a:t>
            </a:r>
            <a:r>
              <a:rPr lang="en-US" sz="7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Sigher"/>
                <a:cs typeface="Times New Roman" panose="02020603050405020304" pitchFamily="18" charset="0"/>
                <a:sym typeface="Sigher"/>
              </a:rPr>
              <a:t> </a:t>
            </a:r>
            <a:r>
              <a:rPr lang="en-US" sz="70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Sigher"/>
                <a:cs typeface="Times New Roman" panose="02020603050405020304" pitchFamily="18" charset="0"/>
                <a:sym typeface="Sigher"/>
              </a:rPr>
              <a:t>rối</a:t>
            </a:r>
            <a:r>
              <a:rPr lang="en-US" sz="7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Sigher"/>
                <a:cs typeface="Times New Roman" panose="02020603050405020304" pitchFamily="18" charset="0"/>
                <a:sym typeface="Sigher"/>
              </a:rPr>
              <a:t> </a:t>
            </a:r>
            <a:r>
              <a:rPr lang="en-US" sz="70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Sigher"/>
                <a:cs typeface="Times New Roman" panose="02020603050405020304" pitchFamily="18" charset="0"/>
                <a:sym typeface="Sigher"/>
              </a:rPr>
              <a:t>tình</a:t>
            </a:r>
            <a:r>
              <a:rPr lang="en-US" sz="7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Sigher"/>
                <a:cs typeface="Times New Roman" panose="02020603050405020304" pitchFamily="18" charset="0"/>
                <a:sym typeface="Sigher"/>
              </a:rPr>
              <a:t> </a:t>
            </a:r>
            <a:r>
              <a:rPr lang="en-US" sz="70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Sigher"/>
                <a:cs typeface="Times New Roman" panose="02020603050405020304" pitchFamily="18" charset="0"/>
                <a:sym typeface="Sigher"/>
              </a:rPr>
              <a:t>dục</a:t>
            </a:r>
            <a:r>
              <a:rPr lang="en-US" sz="7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Sigher"/>
                <a:cs typeface="Times New Roman" panose="02020603050405020304" pitchFamily="18" charset="0"/>
                <a:sym typeface="Sigher"/>
              </a:rPr>
              <a:t> 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866900"/>
            <a:ext cx="16840200" cy="7696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1360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498</TotalTime>
  <Words>996</Words>
  <Application>Microsoft Office PowerPoint</Application>
  <PresentationFormat>Custom</PresentationFormat>
  <Paragraphs>128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9" baseType="lpstr">
      <vt:lpstr>Sigher</vt:lpstr>
      <vt:lpstr>Cerebri Light</vt:lpstr>
      <vt:lpstr>Raleway</vt:lpstr>
      <vt:lpstr>Arial</vt:lpstr>
      <vt:lpstr>Broadway</vt:lpstr>
      <vt:lpstr>Calibri</vt:lpstr>
      <vt:lpstr>Agrandir Grand Medium</vt:lpstr>
      <vt:lpstr>Times New Roman</vt:lpstr>
      <vt:lpstr>Cerebri Heavy</vt:lpstr>
      <vt:lpstr>Cerebri</vt:lpstr>
      <vt:lpstr>Wingdings</vt:lpstr>
      <vt:lpstr>Agrandir Grand Heavy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Nguyen, Thanh Thuy (JHV JSG HR)</cp:lastModifiedBy>
  <cp:revision>71</cp:revision>
  <dcterms:created xsi:type="dcterms:W3CDTF">2006-08-16T00:00:00Z</dcterms:created>
  <dcterms:modified xsi:type="dcterms:W3CDTF">2026-05-06T04:50:18Z</dcterms:modified>
  <dc:identifier>DAHIuBmkB0A</dc:identifier>
</cp:coreProperties>
</file>